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colors13.xml" ContentType="application/vnd.ms-office.chartcolorstyle+xml"/>
  <Override PartName="/ppt/charts/style10.xml" ContentType="application/vnd.ms-office.chartstyle+xml"/>
  <Override PartName="/ppt/charts/chart10.xml" ContentType="application/vnd.openxmlformats-officedocument.drawingml.chart+xml"/>
  <Override PartName="/ppt/charts/style13.xml" ContentType="application/vnd.ms-office.chartstyle+xml"/>
  <Override PartName="/ppt/charts/colors9.xml" ContentType="application/vnd.ms-office.chartcolorstyle+xml"/>
  <Override PartName="/ppt/charts/style9.xml" ContentType="application/vnd.ms-office.chartstyle+xml"/>
  <Override PartName="/ppt/charts/chart9.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10" r:id="rId1"/>
  </p:sldMasterIdLst>
  <p:notesMasterIdLst>
    <p:notesMasterId r:id="rId27"/>
  </p:notesMasterIdLst>
  <p:handoutMasterIdLst>
    <p:handoutMasterId r:id="rId28"/>
  </p:handoutMasterIdLst>
  <p:sldIdLst>
    <p:sldId id="331" r:id="rId2"/>
    <p:sldId id="469" r:id="rId3"/>
    <p:sldId id="501" r:id="rId4"/>
    <p:sldId id="513" r:id="rId5"/>
    <p:sldId id="500" r:id="rId6"/>
    <p:sldId id="502" r:id="rId7"/>
    <p:sldId id="514" r:id="rId8"/>
    <p:sldId id="529" r:id="rId9"/>
    <p:sldId id="530" r:id="rId10"/>
    <p:sldId id="531" r:id="rId11"/>
    <p:sldId id="532" r:id="rId12"/>
    <p:sldId id="511" r:id="rId13"/>
    <p:sldId id="519" r:id="rId14"/>
    <p:sldId id="518" r:id="rId15"/>
    <p:sldId id="517" r:id="rId16"/>
    <p:sldId id="524" r:id="rId17"/>
    <p:sldId id="512" r:id="rId18"/>
    <p:sldId id="526" r:id="rId19"/>
    <p:sldId id="533" r:id="rId20"/>
    <p:sldId id="506" r:id="rId21"/>
    <p:sldId id="499" r:id="rId22"/>
    <p:sldId id="520" r:id="rId23"/>
    <p:sldId id="508" r:id="rId24"/>
    <p:sldId id="509" r:id="rId25"/>
    <p:sldId id="504" r:id="rId26"/>
  </p:sldIdLst>
  <p:sldSz cx="9144000" cy="6858000" type="screen4x3"/>
  <p:notesSz cx="7099300" cy="10234613"/>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20" autoAdjust="0"/>
    <p:restoredTop sz="94173"/>
  </p:normalViewPr>
  <p:slideViewPr>
    <p:cSldViewPr>
      <p:cViewPr>
        <p:scale>
          <a:sx n="93" d="100"/>
          <a:sy n="93" d="100"/>
        </p:scale>
        <p:origin x="336"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yucesoyozkan/Desktop/OTIZM_ARASTIRMA_GRUBU.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syucesoyozkan/Desktop/OTIZM_ARASTIRMA_GRUBU.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syucesoyozkan/Desktop/OTIZM_ARASTIRMA_GRUBU.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yucesoyozkan/Desktop/OTIZM_ARASTIRMA_GRUBU.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A961-124F-843B-4F405700E2B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A961-124F-843B-4F405700E2B0}"/>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61-124F-843B-4F405700E2B0}"/>
                </c:ext>
              </c:extLst>
            </c:dLbl>
            <c:dLbl>
              <c:idx val="1"/>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61-124F-843B-4F405700E2B0}"/>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Sheet1!$E$3:$E$4</c:f>
              <c:strCache>
                <c:ptCount val="2"/>
                <c:pt idx="0">
                  <c:v>Uluslararası</c:v>
                </c:pt>
                <c:pt idx="1">
                  <c:v>Ulusal</c:v>
                </c:pt>
              </c:strCache>
            </c:strRef>
          </c:cat>
          <c:val>
            <c:numRef>
              <c:f>Sheet1!$F$3:$F$4</c:f>
              <c:numCache>
                <c:formatCode>General</c:formatCode>
                <c:ptCount val="2"/>
                <c:pt idx="0">
                  <c:v>47</c:v>
                </c:pt>
                <c:pt idx="1">
                  <c:v>30</c:v>
                </c:pt>
              </c:numCache>
            </c:numRef>
          </c:val>
          <c:extLst>
            <c:ext xmlns:c16="http://schemas.microsoft.com/office/drawing/2014/chart" uri="{C3380CC4-5D6E-409C-BE32-E72D297353CC}">
              <c16:uniqueId val="{00000004-A961-124F-843B-4F405700E2B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02-BA40-9344-12C81F5EFD4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402-BA40-9344-12C81F5EFD4F}"/>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Sheet1!$A$55:$A$56</c:f>
              <c:strCache>
                <c:ptCount val="2"/>
                <c:pt idx="0">
                  <c:v>Uluslararası</c:v>
                </c:pt>
                <c:pt idx="1">
                  <c:v>Ulusal</c:v>
                </c:pt>
              </c:strCache>
            </c:strRef>
          </c:cat>
          <c:val>
            <c:numRef>
              <c:f>Sheet1!$B$55:$B$56</c:f>
              <c:numCache>
                <c:formatCode>General</c:formatCode>
                <c:ptCount val="2"/>
                <c:pt idx="0">
                  <c:v>2</c:v>
                </c:pt>
                <c:pt idx="1">
                  <c:v>14</c:v>
                </c:pt>
              </c:numCache>
            </c:numRef>
          </c:val>
          <c:extLst>
            <c:ext xmlns:c16="http://schemas.microsoft.com/office/drawing/2014/chart" uri="{C3380CC4-5D6E-409C-BE32-E72D297353CC}">
              <c16:uniqueId val="{00000004-A402-BA40-9344-12C81F5EFD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9C4-C746-A27C-B6D0ED7302E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9C4-C746-A27C-B6D0ED7302E8}"/>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3-09C4-C746-A27C-B6D0ED7302E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Sheet1!$A$58:$A$59</c:f>
              <c:strCache>
                <c:ptCount val="2"/>
                <c:pt idx="0">
                  <c:v>Üniversite Ödüleri</c:v>
                </c:pt>
                <c:pt idx="1">
                  <c:v>Bağımsız Kuruluş Ödülleri</c:v>
                </c:pt>
              </c:strCache>
            </c:strRef>
          </c:cat>
          <c:val>
            <c:numRef>
              <c:f>Sheet1!$B$58:$B$59</c:f>
              <c:numCache>
                <c:formatCode>General</c:formatCode>
                <c:ptCount val="2"/>
                <c:pt idx="0">
                  <c:v>11</c:v>
                </c:pt>
                <c:pt idx="1">
                  <c:v>5</c:v>
                </c:pt>
              </c:numCache>
            </c:numRef>
          </c:val>
          <c:extLst>
            <c:ext xmlns:c16="http://schemas.microsoft.com/office/drawing/2014/chart" uri="{C3380CC4-5D6E-409C-BE32-E72D297353CC}">
              <c16:uniqueId val="{00000004-09C4-C746-A27C-B6D0ED7302E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00CD-FB49-A0A4-5AC8FD2E2278}"/>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00CD-FB49-A0A4-5AC8FD2E2278}"/>
              </c:ext>
            </c:extLst>
          </c:dPt>
          <c:dLbls>
            <c:dLbl>
              <c:idx val="0"/>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CD-FB49-A0A4-5AC8FD2E2278}"/>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CD-FB49-A0A4-5AC8FD2E227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Sheet1!$A$68:$A$69</c:f>
              <c:strCache>
                <c:ptCount val="2"/>
                <c:pt idx="0">
                  <c:v>Tamamlanmış</c:v>
                </c:pt>
                <c:pt idx="1">
                  <c:v>Devam Eden</c:v>
                </c:pt>
              </c:strCache>
            </c:strRef>
          </c:cat>
          <c:val>
            <c:numRef>
              <c:f>Sheet1!$B$68:$B$69</c:f>
              <c:numCache>
                <c:formatCode>General</c:formatCode>
                <c:ptCount val="2"/>
                <c:pt idx="0">
                  <c:v>15</c:v>
                </c:pt>
                <c:pt idx="1">
                  <c:v>11</c:v>
                </c:pt>
              </c:numCache>
            </c:numRef>
          </c:val>
          <c:extLst>
            <c:ext xmlns:c16="http://schemas.microsoft.com/office/drawing/2014/chart" uri="{C3380CC4-5D6E-409C-BE32-E72D297353CC}">
              <c16:uniqueId val="{00000004-00CD-FB49-A0A4-5AC8FD2E22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38AF-5C4F-BA21-D027C516D390}"/>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38AF-5C4F-BA21-D027C516D39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1-38AF-5C4F-BA21-D027C516D39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Sheet1!$A$72:$A$73</c:f>
              <c:strCache>
                <c:ptCount val="2"/>
                <c:pt idx="0">
                  <c:v>Doktora</c:v>
                </c:pt>
                <c:pt idx="1">
                  <c:v>Yüksek Lisans</c:v>
                </c:pt>
              </c:strCache>
            </c:strRef>
          </c:cat>
          <c:val>
            <c:numRef>
              <c:f>Sheet1!$B$72:$B$73</c:f>
              <c:numCache>
                <c:formatCode>General</c:formatCode>
                <c:ptCount val="2"/>
                <c:pt idx="0">
                  <c:v>5</c:v>
                </c:pt>
                <c:pt idx="1">
                  <c:v>10</c:v>
                </c:pt>
              </c:numCache>
            </c:numRef>
          </c:val>
          <c:extLst>
            <c:ext xmlns:c16="http://schemas.microsoft.com/office/drawing/2014/chart" uri="{C3380CC4-5D6E-409C-BE32-E72D297353CC}">
              <c16:uniqueId val="{00000004-38AF-5C4F-BA21-D027C516D3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3F8C-CD49-9417-EE0C87025C34}"/>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3F8C-CD49-9417-EE0C87025C34}"/>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1-3F8C-CD49-9417-EE0C87025C34}"/>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Sheet1!$E$10:$E$11</c:f>
              <c:strCache>
                <c:ptCount val="2"/>
                <c:pt idx="0">
                  <c:v>Q1</c:v>
                </c:pt>
                <c:pt idx="1">
                  <c:v>Q2-Q4</c:v>
                </c:pt>
              </c:strCache>
            </c:strRef>
          </c:cat>
          <c:val>
            <c:numRef>
              <c:f>Sheet1!$F$10:$F$11</c:f>
              <c:numCache>
                <c:formatCode>General</c:formatCode>
                <c:ptCount val="2"/>
                <c:pt idx="0">
                  <c:v>11</c:v>
                </c:pt>
                <c:pt idx="1">
                  <c:v>22</c:v>
                </c:pt>
              </c:numCache>
            </c:numRef>
          </c:val>
          <c:extLst>
            <c:ext xmlns:c16="http://schemas.microsoft.com/office/drawing/2014/chart" uri="{C3380CC4-5D6E-409C-BE32-E72D297353CC}">
              <c16:uniqueId val="{00000004-3F8C-CD49-9417-EE0C87025C3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02C-9047-B66B-113C8D571F91}"/>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02C-9047-B66B-113C8D571F91}"/>
              </c:ext>
            </c:extLst>
          </c:dPt>
          <c:dLbls>
            <c:dLbl>
              <c:idx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1-B02C-9047-B66B-113C8D571F91}"/>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Sheet1!$E$7:$E$8</c:f>
              <c:strCache>
                <c:ptCount val="2"/>
                <c:pt idx="0">
                  <c:v>SSCI</c:v>
                </c:pt>
                <c:pt idx="1">
                  <c:v>Diğer</c:v>
                </c:pt>
              </c:strCache>
            </c:strRef>
          </c:cat>
          <c:val>
            <c:numRef>
              <c:f>Sheet1!$F$7:$F$8</c:f>
              <c:numCache>
                <c:formatCode>General</c:formatCode>
                <c:ptCount val="2"/>
                <c:pt idx="0">
                  <c:v>33</c:v>
                </c:pt>
                <c:pt idx="1">
                  <c:v>14</c:v>
                </c:pt>
              </c:numCache>
            </c:numRef>
          </c:val>
          <c:extLst>
            <c:ext xmlns:c16="http://schemas.microsoft.com/office/drawing/2014/chart" uri="{C3380CC4-5D6E-409C-BE32-E72D297353CC}">
              <c16:uniqueId val="{00000004-B02C-9047-B66B-113C8D571F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chemeClr val="tx1"/>
          </a:solidFill>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CDEA-1544-A5CE-F778FD7B1963}"/>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CDEA-1544-A5CE-F778FD7B1963}"/>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CDEA-1544-A5CE-F778FD7B1963}"/>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CDEA-1544-A5CE-F778FD7B1963}"/>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1-CDEA-1544-A5CE-F778FD7B1963}"/>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3-CDEA-1544-A5CE-F778FD7B1963}"/>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5-CDEA-1544-A5CE-F778FD7B196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Sheet1!$A$22:$A$25</c:f>
              <c:strCache>
                <c:ptCount val="4"/>
                <c:pt idx="0">
                  <c:v>TÜBİTAK</c:v>
                </c:pt>
                <c:pt idx="1">
                  <c:v>BAP</c:v>
                </c:pt>
                <c:pt idx="2">
                  <c:v>Kamu Kurumları</c:v>
                </c:pt>
                <c:pt idx="3">
                  <c:v>Uluslararası</c:v>
                </c:pt>
              </c:strCache>
            </c:strRef>
          </c:cat>
          <c:val>
            <c:numRef>
              <c:f>Sheet1!$B$22:$B$25</c:f>
              <c:numCache>
                <c:formatCode>General</c:formatCode>
                <c:ptCount val="4"/>
                <c:pt idx="0">
                  <c:v>19</c:v>
                </c:pt>
                <c:pt idx="1">
                  <c:v>14</c:v>
                </c:pt>
                <c:pt idx="2">
                  <c:v>7</c:v>
                </c:pt>
                <c:pt idx="3">
                  <c:v>6</c:v>
                </c:pt>
              </c:numCache>
            </c:numRef>
          </c:val>
          <c:extLst>
            <c:ext xmlns:c16="http://schemas.microsoft.com/office/drawing/2014/chart" uri="{C3380CC4-5D6E-409C-BE32-E72D297353CC}">
              <c16:uniqueId val="{00000008-CDEA-1544-A5CE-F778FD7B196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7469662236579779E-2"/>
          <c:y val="0.82529025810803869"/>
          <c:w val="0.89873719619914094"/>
          <c:h val="0.1538813514290681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dPt>
            <c:idx val="0"/>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1-BD51-174D-9BA9-650057C5644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BD51-174D-9BA9-650057C5644C}"/>
              </c:ext>
            </c:extLst>
          </c:dPt>
          <c:dPt>
            <c:idx val="2"/>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5-BD51-174D-9BA9-650057C5644C}"/>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3-BD51-174D-9BA9-650057C5644C}"/>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5-BD51-174D-9BA9-650057C5644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Sheet1!$D$22:$D$24</c:f>
              <c:strCache>
                <c:ptCount val="3"/>
                <c:pt idx="0">
                  <c:v>ARDEB</c:v>
                </c:pt>
                <c:pt idx="1">
                  <c:v>BİDEB</c:v>
                </c:pt>
                <c:pt idx="2">
                  <c:v>BİTO</c:v>
                </c:pt>
              </c:strCache>
            </c:strRef>
          </c:cat>
          <c:val>
            <c:numRef>
              <c:f>Sheet1!$E$22:$E$24</c:f>
              <c:numCache>
                <c:formatCode>General</c:formatCode>
                <c:ptCount val="3"/>
                <c:pt idx="0">
                  <c:v>4</c:v>
                </c:pt>
                <c:pt idx="1">
                  <c:v>7</c:v>
                </c:pt>
                <c:pt idx="2">
                  <c:v>8</c:v>
                </c:pt>
              </c:numCache>
            </c:numRef>
          </c:val>
          <c:extLst>
            <c:ext xmlns:c16="http://schemas.microsoft.com/office/drawing/2014/chart" uri="{C3380CC4-5D6E-409C-BE32-E72D297353CC}">
              <c16:uniqueId val="{00000006-BD51-174D-9BA9-650057C5644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E565-E54B-B1BC-ED1F4F89915A}"/>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E565-E54B-B1BC-ED1F4F89915A}"/>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6="http://schemas.microsoft.com/office/drawing/2014/chart" uri="{C3380CC4-5D6E-409C-BE32-E72D297353CC}">
                  <c16:uniqueId val="{00000001-E565-E54B-B1BC-ED1F4F89915A}"/>
                </c:ext>
              </c:extLst>
            </c:dLbl>
            <c:dLbl>
              <c:idx val="1"/>
              <c:showLegendKey val="0"/>
              <c:showVal val="1"/>
              <c:showCatName val="0"/>
              <c:showSerName val="0"/>
              <c:showPercent val="1"/>
              <c:showBubbleSize val="0"/>
              <c:extLst>
                <c:ext xmlns:c15="http://schemas.microsoft.com/office/drawing/2012/chart" uri="{CE6537A1-D6FC-4f65-9D91-7224C49458BB}">
                  <c15:layout>
                    <c:manualLayout>
                      <c:w val="0.28274117539459814"/>
                      <c:h val="7.5991434471848085E-2"/>
                    </c:manualLayout>
                  </c15:layout>
                </c:ext>
                <c:ext xmlns:c16="http://schemas.microsoft.com/office/drawing/2014/chart" uri="{C3380CC4-5D6E-409C-BE32-E72D297353CC}">
                  <c16:uniqueId val="{00000003-E565-E54B-B1BC-ED1F4F89915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Sheet1!$D$28:$D$29</c:f>
              <c:strCache>
                <c:ptCount val="2"/>
                <c:pt idx="0">
                  <c:v>Yürütücülük</c:v>
                </c:pt>
                <c:pt idx="1">
                  <c:v>Araştırmacılık</c:v>
                </c:pt>
              </c:strCache>
            </c:strRef>
          </c:cat>
          <c:val>
            <c:numRef>
              <c:f>Sheet1!$E$28:$E$29</c:f>
              <c:numCache>
                <c:formatCode>General</c:formatCode>
                <c:ptCount val="2"/>
                <c:pt idx="0">
                  <c:v>7</c:v>
                </c:pt>
                <c:pt idx="1">
                  <c:v>11</c:v>
                </c:pt>
              </c:numCache>
            </c:numRef>
          </c:val>
          <c:extLst>
            <c:ext xmlns:c16="http://schemas.microsoft.com/office/drawing/2014/chart" uri="{C3380CC4-5D6E-409C-BE32-E72D297353CC}">
              <c16:uniqueId val="{00000004-E565-E54B-B1BC-ED1F4F8991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chemeClr val="tx1"/>
          </a:solidFill>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AEE-7C41-8BFB-EA8DE149FF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AEE-7C41-8BFB-EA8DE149FF67}"/>
              </c:ext>
            </c:extLst>
          </c:dPt>
          <c:dLbls>
            <c:dLbl>
              <c:idx val="0"/>
              <c:layout>
                <c:manualLayout>
                  <c:x val="-0.17148992664626439"/>
                  <c:y val="8.4903906559625972E-2"/>
                </c:manualLayout>
              </c:layout>
              <c:showLegendKey val="0"/>
              <c:showVal val="1"/>
              <c:showCatName val="0"/>
              <c:showSerName val="0"/>
              <c:showPercent val="1"/>
              <c:showBubbleSize val="0"/>
              <c:extLst>
                <c:ext xmlns:c15="http://schemas.microsoft.com/office/drawing/2012/chart" uri="{CE6537A1-D6FC-4f65-9D91-7224C49458BB}">
                  <c15:layout>
                    <c:manualLayout>
                      <c:w val="0.30101980424447256"/>
                      <c:h val="7.8699647717517432E-2"/>
                    </c:manualLayout>
                  </c15:layout>
                </c:ext>
                <c:ext xmlns:c16="http://schemas.microsoft.com/office/drawing/2014/chart" uri="{C3380CC4-5D6E-409C-BE32-E72D297353CC}">
                  <c16:uniqueId val="{00000001-EAEE-7C41-8BFB-EA8DE149FF67}"/>
                </c:ext>
              </c:extLst>
            </c:dLbl>
            <c:dLbl>
              <c:idx val="1"/>
              <c:showLegendKey val="0"/>
              <c:showVal val="1"/>
              <c:showCatName val="0"/>
              <c:showSerName val="0"/>
              <c:showPercent val="1"/>
              <c:showBubbleSize val="0"/>
              <c:extLst>
                <c:ext xmlns:c15="http://schemas.microsoft.com/office/drawing/2012/chart" uri="{CE6537A1-D6FC-4f65-9D91-7224C49458BB}">
                  <c15:layout>
                    <c:manualLayout>
                      <c:w val="0.27274218626999186"/>
                      <c:h val="7.8699647717517432E-2"/>
                    </c:manualLayout>
                  </c15:layout>
                </c:ext>
                <c:ext xmlns:c16="http://schemas.microsoft.com/office/drawing/2014/chart" uri="{C3380CC4-5D6E-409C-BE32-E72D297353CC}">
                  <c16:uniqueId val="{00000003-EAEE-7C41-8BFB-EA8DE149FF67}"/>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Sheet1!$A$45:$A$46</c:f>
              <c:strCache>
                <c:ptCount val="2"/>
                <c:pt idx="0">
                  <c:v>Uluslararası</c:v>
                </c:pt>
                <c:pt idx="1">
                  <c:v>Ulusal</c:v>
                </c:pt>
              </c:strCache>
            </c:strRef>
          </c:cat>
          <c:val>
            <c:numRef>
              <c:f>Sheet1!$B$45:$B$46</c:f>
              <c:numCache>
                <c:formatCode>General</c:formatCode>
                <c:ptCount val="2"/>
                <c:pt idx="0">
                  <c:v>49</c:v>
                </c:pt>
                <c:pt idx="1">
                  <c:v>85</c:v>
                </c:pt>
              </c:numCache>
            </c:numRef>
          </c:val>
          <c:extLst>
            <c:ext xmlns:c16="http://schemas.microsoft.com/office/drawing/2014/chart" uri="{C3380CC4-5D6E-409C-BE32-E72D297353CC}">
              <c16:uniqueId val="{00000004-EAEE-7C41-8BFB-EA8DE149FF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69B-3349-A1D3-18126AF3527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69B-3349-A1D3-18126AF3527A}"/>
              </c:ext>
            </c:extLst>
          </c:dPt>
          <c:dLbls>
            <c:dLbl>
              <c:idx val="0"/>
              <c:layout>
                <c:manualLayout>
                  <c:x val="8.9197779350614875E-2"/>
                  <c:y val="3.1798359121193769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69B-3349-A1D3-18126AF3527A}"/>
                </c:ext>
              </c:extLst>
            </c:dLbl>
            <c:dLbl>
              <c:idx val="1"/>
              <c:layout>
                <c:manualLayout>
                  <c:x val="0.10374664252991497"/>
                  <c:y val="-0.22170964553348171"/>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1"/>
              <c:showBubbleSize val="0"/>
              <c:extLst>
                <c:ext xmlns:c15="http://schemas.microsoft.com/office/drawing/2012/chart" uri="{CE6537A1-D6FC-4f65-9D91-7224C49458BB}">
                  <c15:layout>
                    <c:manualLayout>
                      <c:w val="0.24121094388205233"/>
                      <c:h val="0.14690600907269918"/>
                    </c:manualLayout>
                  </c15:layout>
                </c:ext>
                <c:ext xmlns:c16="http://schemas.microsoft.com/office/drawing/2014/chart" uri="{C3380CC4-5D6E-409C-BE32-E72D297353CC}">
                  <c16:uniqueId val="{00000003-369B-3349-A1D3-18126AF3527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Sheet1!$A$49:$A$50</c:f>
              <c:strCache>
                <c:ptCount val="2"/>
                <c:pt idx="0">
                  <c:v>Uluslararası</c:v>
                </c:pt>
                <c:pt idx="1">
                  <c:v>Ulusal</c:v>
                </c:pt>
              </c:strCache>
            </c:strRef>
          </c:cat>
          <c:val>
            <c:numRef>
              <c:f>Sheet1!$B$49:$B$50</c:f>
              <c:numCache>
                <c:formatCode>General</c:formatCode>
                <c:ptCount val="2"/>
                <c:pt idx="0">
                  <c:v>2</c:v>
                </c:pt>
                <c:pt idx="1">
                  <c:v>60</c:v>
                </c:pt>
              </c:numCache>
            </c:numRef>
          </c:val>
          <c:extLst>
            <c:ext xmlns:c16="http://schemas.microsoft.com/office/drawing/2014/chart" uri="{C3380CC4-5D6E-409C-BE32-E72D297353CC}">
              <c16:uniqueId val="{00000004-369B-3349-A1D3-18126AF3527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dPt>
            <c:idx val="0"/>
            <c:bubble3D val="0"/>
            <c:spPr>
              <a:solidFill>
                <a:schemeClr val="accent3">
                  <a:tint val="77000"/>
                </a:schemeClr>
              </a:solidFill>
              <a:ln w="19050">
                <a:solidFill>
                  <a:schemeClr val="lt1"/>
                </a:solidFill>
              </a:ln>
              <a:effectLst/>
            </c:spPr>
            <c:extLst>
              <c:ext xmlns:c16="http://schemas.microsoft.com/office/drawing/2014/chart" uri="{C3380CC4-5D6E-409C-BE32-E72D297353CC}">
                <c16:uniqueId val="{00000001-663A-3D48-A2F4-37C4257AE652}"/>
              </c:ext>
            </c:extLst>
          </c:dPt>
          <c:dPt>
            <c:idx val="1"/>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3-663A-3D48-A2F4-37C4257AE652}"/>
              </c:ext>
            </c:extLst>
          </c:dPt>
          <c:dLbls>
            <c:dLbl>
              <c:idx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extLst>
                <c:ext xmlns:c16="http://schemas.microsoft.com/office/drawing/2014/chart" uri="{C3380CC4-5D6E-409C-BE32-E72D297353CC}">
                  <c16:uniqueId val="{00000001-663A-3D48-A2F4-37C4257AE652}"/>
                </c:ext>
              </c:extLst>
            </c:dLbl>
            <c:dLbl>
              <c:idx val="1"/>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tr-TR"/>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63A-3D48-A2F4-37C4257AE652}"/>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Sheet1!$A$63:$A$64</c:f>
              <c:strCache>
                <c:ptCount val="2"/>
                <c:pt idx="0">
                  <c:v>Uluslararası</c:v>
                </c:pt>
                <c:pt idx="1">
                  <c:v>Ulusal</c:v>
                </c:pt>
              </c:strCache>
            </c:strRef>
          </c:cat>
          <c:val>
            <c:numRef>
              <c:f>Sheet1!$B$63:$B$64</c:f>
              <c:numCache>
                <c:formatCode>General</c:formatCode>
                <c:ptCount val="2"/>
                <c:pt idx="0">
                  <c:v>0</c:v>
                </c:pt>
                <c:pt idx="1">
                  <c:v>5</c:v>
                </c:pt>
              </c:numCache>
            </c:numRef>
          </c:val>
          <c:extLst>
            <c:ext xmlns:c16="http://schemas.microsoft.com/office/drawing/2014/chart" uri="{C3380CC4-5D6E-409C-BE32-E72D297353CC}">
              <c16:uniqueId val="{00000004-663A-3D48-A2F4-37C4257AE65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tx1"/>
          </a:solidFill>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19D2CA43-44F4-B723-A931-78B16B21B2F9}"/>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tr-TR"/>
          </a:p>
        </p:txBody>
      </p:sp>
      <p:sp>
        <p:nvSpPr>
          <p:cNvPr id="3" name="2 Veri Yer Tutucusu">
            <a:extLst>
              <a:ext uri="{FF2B5EF4-FFF2-40B4-BE49-F238E27FC236}">
                <a16:creationId xmlns:a16="http://schemas.microsoft.com/office/drawing/2014/main" id="{1013EFCD-9997-C8B7-2BF4-CE145C791B6F}"/>
              </a:ext>
            </a:extLst>
          </p:cNvPr>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74D50AED-7A99-E94F-8C46-29146D17BF41}" type="datetimeFigureOut">
              <a:rPr lang="tr-TR"/>
              <a:pPr>
                <a:defRPr/>
              </a:pPr>
              <a:t>26.12.2023</a:t>
            </a:fld>
            <a:endParaRPr lang="tr-TR"/>
          </a:p>
        </p:txBody>
      </p:sp>
      <p:sp>
        <p:nvSpPr>
          <p:cNvPr id="4" name="3 Altbilgi Yer Tutucusu">
            <a:extLst>
              <a:ext uri="{FF2B5EF4-FFF2-40B4-BE49-F238E27FC236}">
                <a16:creationId xmlns:a16="http://schemas.microsoft.com/office/drawing/2014/main" id="{411FEBB3-4A67-8BE3-B6B7-7EB88AD83EF5}"/>
              </a:ext>
            </a:extLst>
          </p:cNvPr>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tr-TR"/>
          </a:p>
        </p:txBody>
      </p:sp>
      <p:sp>
        <p:nvSpPr>
          <p:cNvPr id="5" name="4 Slayt Numarası Yer Tutucusu">
            <a:extLst>
              <a:ext uri="{FF2B5EF4-FFF2-40B4-BE49-F238E27FC236}">
                <a16:creationId xmlns:a16="http://schemas.microsoft.com/office/drawing/2014/main" id="{E2528A1D-2526-E117-3558-2820314DCA3C}"/>
              </a:ext>
            </a:extLst>
          </p:cNvPr>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423822ED-958D-0F4F-BEAC-822520910657}" type="slidenum">
              <a:rPr lang="tr-TR" altLang="tr-TR"/>
              <a:pPr>
                <a:defRP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8CCF4116-9725-C112-9886-8309E1785BC3}"/>
              </a:ext>
            </a:extLst>
          </p:cNvPr>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defRPr>
            </a:lvl1pPr>
          </a:lstStyle>
          <a:p>
            <a:pPr>
              <a:defRPr/>
            </a:pPr>
            <a:endParaRPr lang="tr-TR"/>
          </a:p>
        </p:txBody>
      </p:sp>
      <p:sp>
        <p:nvSpPr>
          <p:cNvPr id="3" name="2 Veri Yer Tutucusu">
            <a:extLst>
              <a:ext uri="{FF2B5EF4-FFF2-40B4-BE49-F238E27FC236}">
                <a16:creationId xmlns:a16="http://schemas.microsoft.com/office/drawing/2014/main" id="{E01247E6-75AF-BF58-4DB6-7F199D646B38}"/>
              </a:ext>
            </a:extLst>
          </p:cNvPr>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defRPr>
            </a:lvl1pPr>
          </a:lstStyle>
          <a:p>
            <a:pPr>
              <a:defRPr/>
            </a:pPr>
            <a:fld id="{5E9BC407-D852-D149-A58D-AC4FCCCBDD3C}" type="datetimeFigureOut">
              <a:rPr lang="tr-TR"/>
              <a:pPr>
                <a:defRPr/>
              </a:pPr>
              <a:t>26.12.2023</a:t>
            </a:fld>
            <a:endParaRPr lang="tr-TR"/>
          </a:p>
        </p:txBody>
      </p:sp>
      <p:sp>
        <p:nvSpPr>
          <p:cNvPr id="4" name="3 Slayt Görüntüsü Yer Tutucusu">
            <a:extLst>
              <a:ext uri="{FF2B5EF4-FFF2-40B4-BE49-F238E27FC236}">
                <a16:creationId xmlns:a16="http://schemas.microsoft.com/office/drawing/2014/main" id="{0C7207A3-B059-3832-0873-7E1C018CF4AE}"/>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4 Not Yer Tutucusu">
            <a:extLst>
              <a:ext uri="{FF2B5EF4-FFF2-40B4-BE49-F238E27FC236}">
                <a16:creationId xmlns:a16="http://schemas.microsoft.com/office/drawing/2014/main" id="{779E5306-C7FF-9137-EF86-98953D7A221D}"/>
              </a:ext>
            </a:extLst>
          </p:cNvPr>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E84E460C-C913-E4C9-219C-FC9603DAAFF7}"/>
              </a:ext>
            </a:extLst>
          </p:cNvPr>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defRPr>
            </a:lvl1pPr>
          </a:lstStyle>
          <a:p>
            <a:pPr>
              <a:defRPr/>
            </a:pPr>
            <a:endParaRPr lang="tr-TR"/>
          </a:p>
        </p:txBody>
      </p:sp>
      <p:sp>
        <p:nvSpPr>
          <p:cNvPr id="7" name="6 Slayt Numarası Yer Tutucusu">
            <a:extLst>
              <a:ext uri="{FF2B5EF4-FFF2-40B4-BE49-F238E27FC236}">
                <a16:creationId xmlns:a16="http://schemas.microsoft.com/office/drawing/2014/main" id="{36ED52B7-5E98-974B-7CE3-38202F04E637}"/>
              </a:ext>
            </a:extLst>
          </p:cNvPr>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fontAlgn="auto" hangingPunct="1">
              <a:spcBef>
                <a:spcPts val="0"/>
              </a:spcBef>
              <a:spcAft>
                <a:spcPts val="0"/>
              </a:spcAft>
              <a:defRPr sz="1300">
                <a:latin typeface="+mn-lt"/>
              </a:defRPr>
            </a:lvl1pPr>
          </a:lstStyle>
          <a:p>
            <a:pPr>
              <a:defRPr/>
            </a:pPr>
            <a:fld id="{20929EDD-1DB5-3D4D-B8BF-7158BEA00E4C}"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n.spotify.com/episode/7c2BhX7q1EhFmVvHXLiUV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7BA327E-6CEE-E1F5-60E9-BCACFCB908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3DD2F4-7E5D-7C4D-946C-9C9EA586B9E6}" type="slidenum">
              <a:rPr lang="tr-TR" altLang="tr-TR" smtClean="0">
                <a:latin typeface="Verdana" panose="020B0604030504040204" pitchFamily="34" charset="0"/>
              </a:rPr>
              <a:pPr fontAlgn="base">
                <a:spcBef>
                  <a:spcPct val="0"/>
                </a:spcBef>
                <a:spcAft>
                  <a:spcPct val="0"/>
                </a:spcAft>
              </a:pPr>
              <a:t>1</a:t>
            </a:fld>
            <a:endParaRPr lang="tr-TR" altLang="tr-TR">
              <a:latin typeface="Verdana" panose="020B0604030504040204" pitchFamily="34" charset="0"/>
            </a:endParaRPr>
          </a:p>
        </p:txBody>
      </p:sp>
      <p:sp>
        <p:nvSpPr>
          <p:cNvPr id="16386" name="Rectangle 2">
            <a:extLst>
              <a:ext uri="{FF2B5EF4-FFF2-40B4-BE49-F238E27FC236}">
                <a16:creationId xmlns:a16="http://schemas.microsoft.com/office/drawing/2014/main" id="{24595DC9-8BC3-7645-C885-38C203C52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790354BB-FD53-0E9B-7283-3764C62842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eaLnBrk="1" hangingPunct="1">
              <a:lnSpc>
                <a:spcPct val="70000"/>
              </a:lnSpc>
              <a:buNone/>
            </a:pPr>
            <a:r>
              <a:rPr lang="tr-TR" altLang="en-TR" sz="1200" dirty="0">
                <a:latin typeface="Calibri" panose="020F0502020204030204" pitchFamily="34" charset="0"/>
                <a:cs typeface="Calibri" panose="020F0502020204030204" pitchFamily="34" charset="0"/>
              </a:rPr>
              <a:t>Uluslararası Ödüller 2</a:t>
            </a:r>
          </a:p>
          <a:p>
            <a:pPr marL="0" indent="0" eaLnBrk="1" hangingPunct="1">
              <a:lnSpc>
                <a:spcPct val="70000"/>
              </a:lnSpc>
              <a:buFont typeface="Arial" panose="020B0604020202020204" pitchFamily="34" charset="0"/>
              <a:buNone/>
            </a:pPr>
            <a:r>
              <a:rPr lang="en-US" sz="1200" dirty="0">
                <a:latin typeface="Calibri" panose="020F0502020204030204" pitchFamily="34" charset="0"/>
                <a:cs typeface="Calibri" panose="020F0502020204030204" pitchFamily="34" charset="0"/>
              </a:rPr>
              <a:t>The The Society for the Advancement of Behavior Analysis (SABA) International Development Grant  2021</a:t>
            </a:r>
          </a:p>
          <a:p>
            <a:pPr marL="0" indent="0" eaLnBrk="1" hangingPunct="1">
              <a:lnSpc>
                <a:spcPct val="70000"/>
              </a:lnSpc>
              <a:buFont typeface="Arial" panose="020B0604020202020204" pitchFamily="34" charset="0"/>
              <a:buNone/>
            </a:pPr>
            <a:r>
              <a:rPr lang="en-US" sz="1200" dirty="0">
                <a:latin typeface="Calibri" panose="020F0502020204030204" pitchFamily="34" charset="0"/>
                <a:cs typeface="Calibri" panose="020F0502020204030204" pitchFamily="34" charset="0"/>
              </a:rPr>
              <a:t>ABA-UDA </a:t>
            </a:r>
            <a:r>
              <a:rPr lang="en-US" sz="1200" dirty="0" err="1">
                <a:latin typeface="Calibri" panose="020F0502020204030204" pitchFamily="34" charset="0"/>
                <a:cs typeface="Calibri" panose="020F0502020204030204" pitchFamily="34" charset="0"/>
              </a:rPr>
              <a:t>Podcastleri</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Başladı</a:t>
            </a:r>
            <a:endParaRPr lang="en-US" sz="1200" dirty="0">
              <a:latin typeface="Calibri" panose="020F0502020204030204" pitchFamily="34" charset="0"/>
              <a:cs typeface="Calibri" panose="020F0502020204030204" pitchFamily="34" charset="0"/>
            </a:endParaRPr>
          </a:p>
          <a:p>
            <a:pPr marL="0" indent="0" eaLnBrk="1" hangingPunct="1">
              <a:lnSpc>
                <a:spcPct val="70000"/>
              </a:lnSpc>
              <a:buFont typeface="Arial" panose="020B0604020202020204" pitchFamily="34" charset="0"/>
              <a:buNone/>
            </a:pPr>
            <a:r>
              <a:rPr lang="en-US" sz="1200" dirty="0">
                <a:latin typeface="Calibri" panose="020F0502020204030204" pitchFamily="34" charset="0"/>
                <a:cs typeface="Calibri" panose="020F0502020204030204" pitchFamily="34" charset="0"/>
                <a:hlinkClick r:id="rId3"/>
              </a:rPr>
              <a:t>https://open.spotify.com/episode/7c2BhX7q1EhFmVvHXLiUV2</a:t>
            </a:r>
            <a:endParaRPr lang="en-US" sz="1200" dirty="0">
              <a:latin typeface="Calibri" panose="020F0502020204030204" pitchFamily="34" charset="0"/>
              <a:cs typeface="Calibri" panose="020F0502020204030204" pitchFamily="34" charset="0"/>
            </a:endParaRPr>
          </a:p>
          <a:p>
            <a:endParaRPr lang="tr-TR" dirty="0"/>
          </a:p>
        </p:txBody>
      </p:sp>
      <p:sp>
        <p:nvSpPr>
          <p:cNvPr id="4" name="Slayt Numarası Yer Tutucusu 3"/>
          <p:cNvSpPr>
            <a:spLocks noGrp="1"/>
          </p:cNvSpPr>
          <p:nvPr>
            <p:ph type="sldNum" sz="quarter" idx="5"/>
          </p:nvPr>
        </p:nvSpPr>
        <p:spPr/>
        <p:txBody>
          <a:bodyPr/>
          <a:lstStyle/>
          <a:p>
            <a:pPr>
              <a:defRPr/>
            </a:pPr>
            <a:fld id="{20929EDD-1DB5-3D4D-B8BF-7158BEA00E4C}" type="slidenum">
              <a:rPr lang="tr-TR" altLang="tr-TR" smtClean="0"/>
              <a:pPr>
                <a:defRPr/>
              </a:pPr>
              <a:t>22</a:t>
            </a:fld>
            <a:endParaRPr lang="tr-TR" altLang="tr-TR"/>
          </a:p>
        </p:txBody>
      </p:sp>
    </p:spTree>
    <p:extLst>
      <p:ext uri="{BB962C8B-B14F-4D97-AF65-F5344CB8AC3E}">
        <p14:creationId xmlns:p14="http://schemas.microsoft.com/office/powerpoint/2010/main" val="4047857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20929EDD-1DB5-3D4D-B8BF-7158BEA00E4C}" type="slidenum">
              <a:rPr lang="tr-TR" altLang="tr-TR" smtClean="0"/>
              <a:pPr>
                <a:defRPr/>
              </a:pPr>
              <a:t>24</a:t>
            </a:fld>
            <a:endParaRPr lang="tr-TR" altLang="tr-TR"/>
          </a:p>
        </p:txBody>
      </p:sp>
    </p:spTree>
    <p:extLst>
      <p:ext uri="{BB962C8B-B14F-4D97-AF65-F5344CB8AC3E}">
        <p14:creationId xmlns:p14="http://schemas.microsoft.com/office/powerpoint/2010/main" val="285804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9EB312D-0CF9-3D6B-859E-7792C760FEB2}"/>
              </a:ext>
            </a:extLst>
          </p:cNvPr>
          <p:cNvSpPr>
            <a:spLocks noGrp="1"/>
          </p:cNvSpPr>
          <p:nvPr>
            <p:ph type="dt" sz="half" idx="10"/>
          </p:nvPr>
        </p:nvSpPr>
        <p:spPr/>
        <p:txBody>
          <a:bodyPr/>
          <a:lstStyle>
            <a:lvl1pPr>
              <a:defRPr/>
            </a:lvl1pPr>
          </a:lstStyle>
          <a:p>
            <a:pPr>
              <a:defRPr/>
            </a:pPr>
            <a:endParaRPr lang="tr-TR"/>
          </a:p>
        </p:txBody>
      </p:sp>
      <p:sp>
        <p:nvSpPr>
          <p:cNvPr id="5" name="Alt Bilgi Yer Tutucusu 4">
            <a:extLst>
              <a:ext uri="{FF2B5EF4-FFF2-40B4-BE49-F238E27FC236}">
                <a16:creationId xmlns:a16="http://schemas.microsoft.com/office/drawing/2014/main" id="{A05408A4-4FAF-7A02-96FD-5CA9F74314B8}"/>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CD5FCC03-ACBE-D728-6AD9-27E1DCB5FB99}"/>
              </a:ext>
            </a:extLst>
          </p:cNvPr>
          <p:cNvSpPr>
            <a:spLocks noGrp="1"/>
          </p:cNvSpPr>
          <p:nvPr>
            <p:ph type="sldNum" sz="quarter" idx="12"/>
          </p:nvPr>
        </p:nvSpPr>
        <p:spPr/>
        <p:txBody>
          <a:bodyPr/>
          <a:lstStyle>
            <a:lvl1pPr>
              <a:defRPr/>
            </a:lvl1pPr>
          </a:lstStyle>
          <a:p>
            <a:pPr>
              <a:defRPr/>
            </a:pPr>
            <a:fld id="{B31563A1-3EEF-244D-8489-7798D1836533}" type="slidenum">
              <a:rPr lang="tr-TR" altLang="tr-TR"/>
              <a:pPr>
                <a:defRPr/>
              </a:pPr>
              <a:t>‹#›</a:t>
            </a:fld>
            <a:endParaRPr lang="tr-TR" altLang="tr-TR"/>
          </a:p>
        </p:txBody>
      </p:sp>
    </p:spTree>
    <p:extLst>
      <p:ext uri="{BB962C8B-B14F-4D97-AF65-F5344CB8AC3E}">
        <p14:creationId xmlns:p14="http://schemas.microsoft.com/office/powerpoint/2010/main" val="19067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A2786E6-AF75-794F-A607-2FB79CBD648A}"/>
              </a:ext>
            </a:extLst>
          </p:cNvPr>
          <p:cNvSpPr>
            <a:spLocks noGrp="1"/>
          </p:cNvSpPr>
          <p:nvPr>
            <p:ph type="dt" sz="half" idx="10"/>
          </p:nvPr>
        </p:nvSpPr>
        <p:spPr/>
        <p:txBody>
          <a:bodyPr/>
          <a:lstStyle>
            <a:lvl1pPr>
              <a:defRPr/>
            </a:lvl1pPr>
          </a:lstStyle>
          <a:p>
            <a:pPr>
              <a:defRPr/>
            </a:pPr>
            <a:endParaRPr lang="tr-TR"/>
          </a:p>
        </p:txBody>
      </p:sp>
      <p:sp>
        <p:nvSpPr>
          <p:cNvPr id="5" name="Alt Bilgi Yer Tutucusu 4">
            <a:extLst>
              <a:ext uri="{FF2B5EF4-FFF2-40B4-BE49-F238E27FC236}">
                <a16:creationId xmlns:a16="http://schemas.microsoft.com/office/drawing/2014/main" id="{95F1BED8-6C77-E1E5-511C-EC5079267E96}"/>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C9FDF4BA-A769-397A-7B62-C675600B842C}"/>
              </a:ext>
            </a:extLst>
          </p:cNvPr>
          <p:cNvSpPr>
            <a:spLocks noGrp="1"/>
          </p:cNvSpPr>
          <p:nvPr>
            <p:ph type="sldNum" sz="quarter" idx="12"/>
          </p:nvPr>
        </p:nvSpPr>
        <p:spPr/>
        <p:txBody>
          <a:bodyPr/>
          <a:lstStyle>
            <a:lvl1pPr>
              <a:defRPr/>
            </a:lvl1pPr>
          </a:lstStyle>
          <a:p>
            <a:pPr>
              <a:defRPr/>
            </a:pPr>
            <a:fld id="{03D08F14-CED8-DC40-A5A6-B1BBA6BA9055}" type="slidenum">
              <a:rPr lang="tr-TR" altLang="tr-TR"/>
              <a:pPr>
                <a:defRPr/>
              </a:pPr>
              <a:t>‹#›</a:t>
            </a:fld>
            <a:endParaRPr lang="tr-TR" altLang="tr-TR"/>
          </a:p>
        </p:txBody>
      </p:sp>
    </p:spTree>
    <p:extLst>
      <p:ext uri="{BB962C8B-B14F-4D97-AF65-F5344CB8AC3E}">
        <p14:creationId xmlns:p14="http://schemas.microsoft.com/office/powerpoint/2010/main" val="15602892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CAE604-9043-BE1C-8783-30F89FAC1122}"/>
              </a:ext>
            </a:extLst>
          </p:cNvPr>
          <p:cNvSpPr>
            <a:spLocks noGrp="1"/>
          </p:cNvSpPr>
          <p:nvPr>
            <p:ph type="dt" sz="half" idx="10"/>
          </p:nvPr>
        </p:nvSpPr>
        <p:spPr/>
        <p:txBody>
          <a:bodyPr/>
          <a:lstStyle>
            <a:lvl1pPr>
              <a:defRPr/>
            </a:lvl1pPr>
          </a:lstStyle>
          <a:p>
            <a:pPr>
              <a:defRPr/>
            </a:pPr>
            <a:endParaRPr lang="tr-TR"/>
          </a:p>
        </p:txBody>
      </p:sp>
      <p:sp>
        <p:nvSpPr>
          <p:cNvPr id="5" name="Alt Bilgi Yer Tutucusu 4">
            <a:extLst>
              <a:ext uri="{FF2B5EF4-FFF2-40B4-BE49-F238E27FC236}">
                <a16:creationId xmlns:a16="http://schemas.microsoft.com/office/drawing/2014/main" id="{FE1F0230-912B-DCEF-D271-6732B401B06C}"/>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6837B5E5-189D-3DAF-3747-7ADD1A734D9F}"/>
              </a:ext>
            </a:extLst>
          </p:cNvPr>
          <p:cNvSpPr>
            <a:spLocks noGrp="1"/>
          </p:cNvSpPr>
          <p:nvPr>
            <p:ph type="sldNum" sz="quarter" idx="12"/>
          </p:nvPr>
        </p:nvSpPr>
        <p:spPr/>
        <p:txBody>
          <a:bodyPr/>
          <a:lstStyle>
            <a:lvl1pPr>
              <a:defRPr/>
            </a:lvl1pPr>
          </a:lstStyle>
          <a:p>
            <a:pPr>
              <a:defRPr/>
            </a:pPr>
            <a:fld id="{A983ECA0-637D-B44E-B736-7750F6B01B13}" type="slidenum">
              <a:rPr lang="tr-TR" altLang="tr-TR"/>
              <a:pPr>
                <a:defRPr/>
              </a:pPr>
              <a:t>‹#›</a:t>
            </a:fld>
            <a:endParaRPr lang="tr-TR" altLang="tr-TR"/>
          </a:p>
        </p:txBody>
      </p:sp>
    </p:spTree>
    <p:extLst>
      <p:ext uri="{BB962C8B-B14F-4D97-AF65-F5344CB8AC3E}">
        <p14:creationId xmlns:p14="http://schemas.microsoft.com/office/powerpoint/2010/main" val="12787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7BC7912-DC3D-12DE-B9AC-E93A7FF10024}"/>
              </a:ext>
            </a:extLst>
          </p:cNvPr>
          <p:cNvSpPr>
            <a:spLocks noGrp="1"/>
          </p:cNvSpPr>
          <p:nvPr>
            <p:ph type="dt" sz="half" idx="10"/>
          </p:nvPr>
        </p:nvSpPr>
        <p:spPr/>
        <p:txBody>
          <a:bodyPr/>
          <a:lstStyle>
            <a:lvl1pPr>
              <a:defRPr/>
            </a:lvl1pPr>
          </a:lstStyle>
          <a:p>
            <a:pPr>
              <a:defRPr/>
            </a:pPr>
            <a:endParaRPr lang="tr-TR"/>
          </a:p>
        </p:txBody>
      </p:sp>
      <p:sp>
        <p:nvSpPr>
          <p:cNvPr id="5" name="Alt Bilgi Yer Tutucusu 4">
            <a:extLst>
              <a:ext uri="{FF2B5EF4-FFF2-40B4-BE49-F238E27FC236}">
                <a16:creationId xmlns:a16="http://schemas.microsoft.com/office/drawing/2014/main" id="{B7DA8D5D-DD9D-CF28-CEC6-58D1702D162B}"/>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6C439F34-5782-F05A-2EB1-DF29C7F38EC3}"/>
              </a:ext>
            </a:extLst>
          </p:cNvPr>
          <p:cNvSpPr>
            <a:spLocks noGrp="1"/>
          </p:cNvSpPr>
          <p:nvPr>
            <p:ph type="sldNum" sz="quarter" idx="12"/>
          </p:nvPr>
        </p:nvSpPr>
        <p:spPr/>
        <p:txBody>
          <a:bodyPr/>
          <a:lstStyle>
            <a:lvl1pPr>
              <a:defRPr/>
            </a:lvl1pPr>
          </a:lstStyle>
          <a:p>
            <a:pPr>
              <a:defRPr/>
            </a:pPr>
            <a:fld id="{A7ED396A-1E2F-8741-B2C4-91CAF753D135}" type="slidenum">
              <a:rPr lang="tr-TR" altLang="tr-TR"/>
              <a:pPr>
                <a:defRPr/>
              </a:pPr>
              <a:t>‹#›</a:t>
            </a:fld>
            <a:endParaRPr lang="tr-TR" altLang="tr-TR"/>
          </a:p>
        </p:txBody>
      </p:sp>
    </p:spTree>
    <p:extLst>
      <p:ext uri="{BB962C8B-B14F-4D97-AF65-F5344CB8AC3E}">
        <p14:creationId xmlns:p14="http://schemas.microsoft.com/office/powerpoint/2010/main" val="203566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F004293-C513-8CB2-0949-6176F1ACA39E}"/>
              </a:ext>
            </a:extLst>
          </p:cNvPr>
          <p:cNvSpPr>
            <a:spLocks noGrp="1"/>
          </p:cNvSpPr>
          <p:nvPr>
            <p:ph type="dt" sz="half" idx="10"/>
          </p:nvPr>
        </p:nvSpPr>
        <p:spPr/>
        <p:txBody>
          <a:bodyPr/>
          <a:lstStyle>
            <a:lvl1pPr>
              <a:defRPr/>
            </a:lvl1pPr>
          </a:lstStyle>
          <a:p>
            <a:pPr>
              <a:defRPr/>
            </a:pPr>
            <a:endParaRPr lang="tr-TR"/>
          </a:p>
        </p:txBody>
      </p:sp>
      <p:sp>
        <p:nvSpPr>
          <p:cNvPr id="5" name="Alt Bilgi Yer Tutucusu 4">
            <a:extLst>
              <a:ext uri="{FF2B5EF4-FFF2-40B4-BE49-F238E27FC236}">
                <a16:creationId xmlns:a16="http://schemas.microsoft.com/office/drawing/2014/main" id="{B6A8671B-0115-FFCF-5E64-DA4470813C08}"/>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A5EEFCD2-B236-61F7-FFB9-58CE9B010599}"/>
              </a:ext>
            </a:extLst>
          </p:cNvPr>
          <p:cNvSpPr>
            <a:spLocks noGrp="1"/>
          </p:cNvSpPr>
          <p:nvPr>
            <p:ph type="sldNum" sz="quarter" idx="12"/>
          </p:nvPr>
        </p:nvSpPr>
        <p:spPr/>
        <p:txBody>
          <a:bodyPr/>
          <a:lstStyle>
            <a:lvl1pPr>
              <a:defRPr/>
            </a:lvl1pPr>
          </a:lstStyle>
          <a:p>
            <a:pPr>
              <a:defRPr/>
            </a:pPr>
            <a:fld id="{2E9C4098-8D94-064C-A02C-7452F5071DB7}" type="slidenum">
              <a:rPr lang="tr-TR" altLang="tr-TR"/>
              <a:pPr>
                <a:defRPr/>
              </a:pPr>
              <a:t>‹#›</a:t>
            </a:fld>
            <a:endParaRPr lang="tr-TR" altLang="tr-TR"/>
          </a:p>
        </p:txBody>
      </p:sp>
    </p:spTree>
    <p:extLst>
      <p:ext uri="{BB962C8B-B14F-4D97-AF65-F5344CB8AC3E}">
        <p14:creationId xmlns:p14="http://schemas.microsoft.com/office/powerpoint/2010/main" val="373917383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a:extLst>
              <a:ext uri="{FF2B5EF4-FFF2-40B4-BE49-F238E27FC236}">
                <a16:creationId xmlns:a16="http://schemas.microsoft.com/office/drawing/2014/main" id="{61C9ED11-53F3-9B4A-A01B-526CC3E62775}"/>
              </a:ext>
            </a:extLst>
          </p:cNvPr>
          <p:cNvSpPr>
            <a:spLocks noGrp="1"/>
          </p:cNvSpPr>
          <p:nvPr>
            <p:ph type="dt" sz="half" idx="10"/>
          </p:nvPr>
        </p:nvSpPr>
        <p:spPr/>
        <p:txBody>
          <a:bodyPr/>
          <a:lstStyle>
            <a:lvl1pPr>
              <a:defRPr/>
            </a:lvl1pPr>
          </a:lstStyle>
          <a:p>
            <a:pPr>
              <a:defRPr/>
            </a:pPr>
            <a:endParaRPr lang="tr-TR"/>
          </a:p>
        </p:txBody>
      </p:sp>
      <p:sp>
        <p:nvSpPr>
          <p:cNvPr id="6" name="Alt Bilgi Yer Tutucusu 4">
            <a:extLst>
              <a:ext uri="{FF2B5EF4-FFF2-40B4-BE49-F238E27FC236}">
                <a16:creationId xmlns:a16="http://schemas.microsoft.com/office/drawing/2014/main" id="{F91AEB6E-0149-4A78-88D4-AE80B45E16B3}"/>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7" name="Slayt Numarası Yer Tutucusu 5">
            <a:extLst>
              <a:ext uri="{FF2B5EF4-FFF2-40B4-BE49-F238E27FC236}">
                <a16:creationId xmlns:a16="http://schemas.microsoft.com/office/drawing/2014/main" id="{B59D802B-A131-68EC-7F64-5A8773BB11D5}"/>
              </a:ext>
            </a:extLst>
          </p:cNvPr>
          <p:cNvSpPr>
            <a:spLocks noGrp="1"/>
          </p:cNvSpPr>
          <p:nvPr>
            <p:ph type="sldNum" sz="quarter" idx="12"/>
          </p:nvPr>
        </p:nvSpPr>
        <p:spPr/>
        <p:txBody>
          <a:bodyPr/>
          <a:lstStyle>
            <a:lvl1pPr>
              <a:defRPr/>
            </a:lvl1pPr>
          </a:lstStyle>
          <a:p>
            <a:pPr>
              <a:defRPr/>
            </a:pPr>
            <a:fld id="{8CA7DA8B-A5AD-8B47-BA67-535D830B8533}" type="slidenum">
              <a:rPr lang="tr-TR" altLang="tr-TR"/>
              <a:pPr>
                <a:defRPr/>
              </a:pPr>
              <a:t>‹#›</a:t>
            </a:fld>
            <a:endParaRPr lang="tr-TR" altLang="tr-TR"/>
          </a:p>
        </p:txBody>
      </p:sp>
    </p:spTree>
    <p:extLst>
      <p:ext uri="{BB962C8B-B14F-4D97-AF65-F5344CB8AC3E}">
        <p14:creationId xmlns:p14="http://schemas.microsoft.com/office/powerpoint/2010/main" val="51974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a:extLst>
              <a:ext uri="{FF2B5EF4-FFF2-40B4-BE49-F238E27FC236}">
                <a16:creationId xmlns:a16="http://schemas.microsoft.com/office/drawing/2014/main" id="{0C6CC0E8-234D-2219-7688-EF980C601252}"/>
              </a:ext>
            </a:extLst>
          </p:cNvPr>
          <p:cNvSpPr>
            <a:spLocks noGrp="1"/>
          </p:cNvSpPr>
          <p:nvPr>
            <p:ph type="dt" sz="half" idx="10"/>
          </p:nvPr>
        </p:nvSpPr>
        <p:spPr/>
        <p:txBody>
          <a:bodyPr/>
          <a:lstStyle>
            <a:lvl1pPr>
              <a:defRPr/>
            </a:lvl1pPr>
          </a:lstStyle>
          <a:p>
            <a:pPr>
              <a:defRPr/>
            </a:pPr>
            <a:endParaRPr lang="tr-TR"/>
          </a:p>
        </p:txBody>
      </p:sp>
      <p:sp>
        <p:nvSpPr>
          <p:cNvPr id="8" name="Alt Bilgi Yer Tutucusu 4">
            <a:extLst>
              <a:ext uri="{FF2B5EF4-FFF2-40B4-BE49-F238E27FC236}">
                <a16:creationId xmlns:a16="http://schemas.microsoft.com/office/drawing/2014/main" id="{963A4817-065C-CE04-A32E-02A98A0B6D0C}"/>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9" name="Slayt Numarası Yer Tutucusu 5">
            <a:extLst>
              <a:ext uri="{FF2B5EF4-FFF2-40B4-BE49-F238E27FC236}">
                <a16:creationId xmlns:a16="http://schemas.microsoft.com/office/drawing/2014/main" id="{CCC7CE8E-EEBF-1D5C-2E36-F2F0548766CC}"/>
              </a:ext>
            </a:extLst>
          </p:cNvPr>
          <p:cNvSpPr>
            <a:spLocks noGrp="1"/>
          </p:cNvSpPr>
          <p:nvPr>
            <p:ph type="sldNum" sz="quarter" idx="12"/>
          </p:nvPr>
        </p:nvSpPr>
        <p:spPr/>
        <p:txBody>
          <a:bodyPr/>
          <a:lstStyle>
            <a:lvl1pPr>
              <a:defRPr/>
            </a:lvl1pPr>
          </a:lstStyle>
          <a:p>
            <a:pPr>
              <a:defRPr/>
            </a:pPr>
            <a:fld id="{7077333D-848D-7941-8A09-C7A878178069}" type="slidenum">
              <a:rPr lang="tr-TR" altLang="tr-TR"/>
              <a:pPr>
                <a:defRPr/>
              </a:pPr>
              <a:t>‹#›</a:t>
            </a:fld>
            <a:endParaRPr lang="tr-TR" altLang="tr-TR"/>
          </a:p>
        </p:txBody>
      </p:sp>
    </p:spTree>
    <p:extLst>
      <p:ext uri="{BB962C8B-B14F-4D97-AF65-F5344CB8AC3E}">
        <p14:creationId xmlns:p14="http://schemas.microsoft.com/office/powerpoint/2010/main" val="42190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Veri Yer Tutucusu 3">
            <a:extLst>
              <a:ext uri="{FF2B5EF4-FFF2-40B4-BE49-F238E27FC236}">
                <a16:creationId xmlns:a16="http://schemas.microsoft.com/office/drawing/2014/main" id="{519A39A3-4251-4407-3768-E764D1300A86}"/>
              </a:ext>
            </a:extLst>
          </p:cNvPr>
          <p:cNvSpPr>
            <a:spLocks noGrp="1"/>
          </p:cNvSpPr>
          <p:nvPr>
            <p:ph type="dt" sz="half" idx="10"/>
          </p:nvPr>
        </p:nvSpPr>
        <p:spPr/>
        <p:txBody>
          <a:bodyPr/>
          <a:lstStyle>
            <a:lvl1pPr>
              <a:defRPr/>
            </a:lvl1pPr>
          </a:lstStyle>
          <a:p>
            <a:pPr>
              <a:defRPr/>
            </a:pPr>
            <a:endParaRPr lang="tr-TR"/>
          </a:p>
        </p:txBody>
      </p:sp>
      <p:sp>
        <p:nvSpPr>
          <p:cNvPr id="4" name="Alt Bilgi Yer Tutucusu 4">
            <a:extLst>
              <a:ext uri="{FF2B5EF4-FFF2-40B4-BE49-F238E27FC236}">
                <a16:creationId xmlns:a16="http://schemas.microsoft.com/office/drawing/2014/main" id="{A523DF2F-3A3A-891F-B969-8161B11E4558}"/>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5" name="Slayt Numarası Yer Tutucusu 5">
            <a:extLst>
              <a:ext uri="{FF2B5EF4-FFF2-40B4-BE49-F238E27FC236}">
                <a16:creationId xmlns:a16="http://schemas.microsoft.com/office/drawing/2014/main" id="{47A99ADF-D7B0-ABAD-E842-0219EFB9B5A1}"/>
              </a:ext>
            </a:extLst>
          </p:cNvPr>
          <p:cNvSpPr>
            <a:spLocks noGrp="1"/>
          </p:cNvSpPr>
          <p:nvPr>
            <p:ph type="sldNum" sz="quarter" idx="12"/>
          </p:nvPr>
        </p:nvSpPr>
        <p:spPr/>
        <p:txBody>
          <a:bodyPr/>
          <a:lstStyle>
            <a:lvl1pPr>
              <a:defRPr/>
            </a:lvl1pPr>
          </a:lstStyle>
          <a:p>
            <a:pPr>
              <a:defRPr/>
            </a:pPr>
            <a:fld id="{F96636A5-B636-A74C-9179-103852A9730A}" type="slidenum">
              <a:rPr lang="tr-TR" altLang="tr-TR"/>
              <a:pPr>
                <a:defRPr/>
              </a:pPr>
              <a:t>‹#›</a:t>
            </a:fld>
            <a:endParaRPr lang="tr-TR" altLang="tr-TR"/>
          </a:p>
        </p:txBody>
      </p:sp>
    </p:spTree>
    <p:extLst>
      <p:ext uri="{BB962C8B-B14F-4D97-AF65-F5344CB8AC3E}">
        <p14:creationId xmlns:p14="http://schemas.microsoft.com/office/powerpoint/2010/main" val="359451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FA19E392-2900-82D7-772A-1DAFF0488DD7}"/>
              </a:ext>
            </a:extLst>
          </p:cNvPr>
          <p:cNvSpPr>
            <a:spLocks noGrp="1"/>
          </p:cNvSpPr>
          <p:nvPr>
            <p:ph type="dt" sz="half" idx="10"/>
          </p:nvPr>
        </p:nvSpPr>
        <p:spPr/>
        <p:txBody>
          <a:bodyPr/>
          <a:lstStyle>
            <a:lvl1pPr>
              <a:defRPr/>
            </a:lvl1pPr>
          </a:lstStyle>
          <a:p>
            <a:pPr>
              <a:defRPr/>
            </a:pPr>
            <a:endParaRPr lang="tr-TR"/>
          </a:p>
        </p:txBody>
      </p:sp>
      <p:sp>
        <p:nvSpPr>
          <p:cNvPr id="3" name="Alt Bilgi Yer Tutucusu 4">
            <a:extLst>
              <a:ext uri="{FF2B5EF4-FFF2-40B4-BE49-F238E27FC236}">
                <a16:creationId xmlns:a16="http://schemas.microsoft.com/office/drawing/2014/main" id="{54EE3BA9-722B-67FE-7DEE-338D16A985A5}"/>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4" name="Slayt Numarası Yer Tutucusu 5">
            <a:extLst>
              <a:ext uri="{FF2B5EF4-FFF2-40B4-BE49-F238E27FC236}">
                <a16:creationId xmlns:a16="http://schemas.microsoft.com/office/drawing/2014/main" id="{EC587B81-BD9C-6820-0ADF-83DE03D19985}"/>
              </a:ext>
            </a:extLst>
          </p:cNvPr>
          <p:cNvSpPr>
            <a:spLocks noGrp="1"/>
          </p:cNvSpPr>
          <p:nvPr>
            <p:ph type="sldNum" sz="quarter" idx="12"/>
          </p:nvPr>
        </p:nvSpPr>
        <p:spPr/>
        <p:txBody>
          <a:bodyPr/>
          <a:lstStyle>
            <a:lvl1pPr>
              <a:defRPr/>
            </a:lvl1pPr>
          </a:lstStyle>
          <a:p>
            <a:pPr>
              <a:defRPr/>
            </a:pPr>
            <a:fld id="{4E369CAC-ED7D-7D40-975B-9DDE13B91246}" type="slidenum">
              <a:rPr lang="tr-TR" altLang="tr-TR"/>
              <a:pPr>
                <a:defRPr/>
              </a:pPr>
              <a:t>‹#›</a:t>
            </a:fld>
            <a:endParaRPr lang="tr-TR" altLang="tr-TR"/>
          </a:p>
        </p:txBody>
      </p:sp>
    </p:spTree>
    <p:extLst>
      <p:ext uri="{BB962C8B-B14F-4D97-AF65-F5344CB8AC3E}">
        <p14:creationId xmlns:p14="http://schemas.microsoft.com/office/powerpoint/2010/main" val="61248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73637510-6001-8787-4DBE-818AD8D62078}"/>
              </a:ext>
            </a:extLst>
          </p:cNvPr>
          <p:cNvSpPr>
            <a:spLocks noGrp="1"/>
          </p:cNvSpPr>
          <p:nvPr>
            <p:ph type="dt" sz="half" idx="10"/>
          </p:nvPr>
        </p:nvSpPr>
        <p:spPr/>
        <p:txBody>
          <a:bodyPr/>
          <a:lstStyle>
            <a:lvl1pPr>
              <a:defRPr/>
            </a:lvl1pPr>
          </a:lstStyle>
          <a:p>
            <a:pPr>
              <a:defRPr/>
            </a:pPr>
            <a:endParaRPr lang="tr-TR"/>
          </a:p>
        </p:txBody>
      </p:sp>
      <p:sp>
        <p:nvSpPr>
          <p:cNvPr id="6" name="Alt Bilgi Yer Tutucusu 4">
            <a:extLst>
              <a:ext uri="{FF2B5EF4-FFF2-40B4-BE49-F238E27FC236}">
                <a16:creationId xmlns:a16="http://schemas.microsoft.com/office/drawing/2014/main" id="{073247AE-1CB3-EEE7-2278-9083157EFD9D}"/>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7" name="Slayt Numarası Yer Tutucusu 5">
            <a:extLst>
              <a:ext uri="{FF2B5EF4-FFF2-40B4-BE49-F238E27FC236}">
                <a16:creationId xmlns:a16="http://schemas.microsoft.com/office/drawing/2014/main" id="{68B45166-E8C0-AA3B-5962-8481A6FA5AFD}"/>
              </a:ext>
            </a:extLst>
          </p:cNvPr>
          <p:cNvSpPr>
            <a:spLocks noGrp="1"/>
          </p:cNvSpPr>
          <p:nvPr>
            <p:ph type="sldNum" sz="quarter" idx="12"/>
          </p:nvPr>
        </p:nvSpPr>
        <p:spPr/>
        <p:txBody>
          <a:bodyPr/>
          <a:lstStyle>
            <a:lvl1pPr>
              <a:defRPr/>
            </a:lvl1pPr>
          </a:lstStyle>
          <a:p>
            <a:pPr>
              <a:defRPr/>
            </a:pPr>
            <a:fld id="{A2BFDE91-D0A6-454D-8DA9-9AC3EC36BF36}" type="slidenum">
              <a:rPr lang="tr-TR" altLang="tr-TR"/>
              <a:pPr>
                <a:defRPr/>
              </a:pPr>
              <a:t>‹#›</a:t>
            </a:fld>
            <a:endParaRPr lang="tr-TR" altLang="tr-TR"/>
          </a:p>
        </p:txBody>
      </p:sp>
    </p:spTree>
    <p:extLst>
      <p:ext uri="{BB962C8B-B14F-4D97-AF65-F5344CB8AC3E}">
        <p14:creationId xmlns:p14="http://schemas.microsoft.com/office/powerpoint/2010/main" val="230752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CE6F6E5E-9F9F-DE13-B837-06D76ABE6B61}"/>
              </a:ext>
            </a:extLst>
          </p:cNvPr>
          <p:cNvSpPr>
            <a:spLocks noGrp="1"/>
          </p:cNvSpPr>
          <p:nvPr>
            <p:ph type="dt" sz="half" idx="10"/>
          </p:nvPr>
        </p:nvSpPr>
        <p:spPr/>
        <p:txBody>
          <a:bodyPr/>
          <a:lstStyle>
            <a:lvl1pPr>
              <a:defRPr/>
            </a:lvl1pPr>
          </a:lstStyle>
          <a:p>
            <a:pPr>
              <a:defRPr/>
            </a:pPr>
            <a:endParaRPr lang="tr-TR"/>
          </a:p>
        </p:txBody>
      </p:sp>
      <p:sp>
        <p:nvSpPr>
          <p:cNvPr id="6" name="Alt Bilgi Yer Tutucusu 4">
            <a:extLst>
              <a:ext uri="{FF2B5EF4-FFF2-40B4-BE49-F238E27FC236}">
                <a16:creationId xmlns:a16="http://schemas.microsoft.com/office/drawing/2014/main" id="{E6E99B16-2BBD-B4CF-F82D-CFE92B7111B6}"/>
              </a:ext>
            </a:extLst>
          </p:cNvPr>
          <p:cNvSpPr>
            <a:spLocks noGrp="1"/>
          </p:cNvSpPr>
          <p:nvPr>
            <p:ph type="ftr" sz="quarter" idx="11"/>
          </p:nvPr>
        </p:nvSpPr>
        <p:spPr/>
        <p:txBody>
          <a:bodyPr/>
          <a:lstStyle>
            <a:lvl1pPr>
              <a:defRPr/>
            </a:lvl1pPr>
          </a:lstStyle>
          <a:p>
            <a:pPr>
              <a:defRPr/>
            </a:pPr>
            <a:r>
              <a:rPr lang="tr-TR"/>
              <a:t>ESOGÜ Ar-Ge Koordinatörlüğü</a:t>
            </a:r>
          </a:p>
        </p:txBody>
      </p:sp>
      <p:sp>
        <p:nvSpPr>
          <p:cNvPr id="7" name="Slayt Numarası Yer Tutucusu 5">
            <a:extLst>
              <a:ext uri="{FF2B5EF4-FFF2-40B4-BE49-F238E27FC236}">
                <a16:creationId xmlns:a16="http://schemas.microsoft.com/office/drawing/2014/main" id="{3FB06884-78FA-97C9-74B3-4960A456FCA8}"/>
              </a:ext>
            </a:extLst>
          </p:cNvPr>
          <p:cNvSpPr>
            <a:spLocks noGrp="1"/>
          </p:cNvSpPr>
          <p:nvPr>
            <p:ph type="sldNum" sz="quarter" idx="12"/>
          </p:nvPr>
        </p:nvSpPr>
        <p:spPr/>
        <p:txBody>
          <a:bodyPr/>
          <a:lstStyle>
            <a:lvl1pPr>
              <a:defRPr/>
            </a:lvl1pPr>
          </a:lstStyle>
          <a:p>
            <a:pPr>
              <a:defRPr/>
            </a:pPr>
            <a:fld id="{F31F6CE4-7F30-8A4C-AB0D-3D8BC2EBF6E8}" type="slidenum">
              <a:rPr lang="tr-TR" altLang="tr-TR"/>
              <a:pPr>
                <a:defRPr/>
              </a:pPr>
              <a:t>‹#›</a:t>
            </a:fld>
            <a:endParaRPr lang="tr-TR" altLang="tr-TR"/>
          </a:p>
        </p:txBody>
      </p:sp>
    </p:spTree>
    <p:extLst>
      <p:ext uri="{BB962C8B-B14F-4D97-AF65-F5344CB8AC3E}">
        <p14:creationId xmlns:p14="http://schemas.microsoft.com/office/powerpoint/2010/main" val="74495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aşlık Yer Tutucusu 1">
            <a:extLst>
              <a:ext uri="{FF2B5EF4-FFF2-40B4-BE49-F238E27FC236}">
                <a16:creationId xmlns:a16="http://schemas.microsoft.com/office/drawing/2014/main" id="{778D63B6-56ED-6DBE-A736-C2D07B9C8FF0}"/>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p>
        </p:txBody>
      </p:sp>
      <p:sp>
        <p:nvSpPr>
          <p:cNvPr id="1027" name="Metin Yer Tutucusu 2">
            <a:extLst>
              <a:ext uri="{FF2B5EF4-FFF2-40B4-BE49-F238E27FC236}">
                <a16:creationId xmlns:a16="http://schemas.microsoft.com/office/drawing/2014/main" id="{38A3ED93-D365-E690-4FB4-7B6FFBC4F66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TR"/>
              <a:t>Asıl metin stillerini düzenlemek için tıklayın</a:t>
            </a:r>
          </a:p>
          <a:p>
            <a:pPr lvl="1"/>
            <a:r>
              <a:rPr lang="tr-TR" altLang="en-TR"/>
              <a:t>İkinci düzey</a:t>
            </a:r>
          </a:p>
          <a:p>
            <a:pPr lvl="2"/>
            <a:r>
              <a:rPr lang="tr-TR" altLang="en-TR"/>
              <a:t>Üçüncü düzey</a:t>
            </a:r>
          </a:p>
          <a:p>
            <a:pPr lvl="3"/>
            <a:r>
              <a:rPr lang="tr-TR" altLang="en-TR"/>
              <a:t>Dördüncü düzey</a:t>
            </a:r>
          </a:p>
          <a:p>
            <a:pPr lvl="4"/>
            <a:r>
              <a:rPr lang="tr-TR" altLang="en-TR"/>
              <a:t>Beşinci düzey</a:t>
            </a:r>
          </a:p>
        </p:txBody>
      </p:sp>
      <p:sp>
        <p:nvSpPr>
          <p:cNvPr id="4" name="Veri Yer Tutucusu 3">
            <a:extLst>
              <a:ext uri="{FF2B5EF4-FFF2-40B4-BE49-F238E27FC236}">
                <a16:creationId xmlns:a16="http://schemas.microsoft.com/office/drawing/2014/main" id="{B4221082-E6D4-4175-6B1B-CF4E383BBCE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tr-TR"/>
          </a:p>
        </p:txBody>
      </p:sp>
      <p:sp>
        <p:nvSpPr>
          <p:cNvPr id="5" name="Alt Bilgi Yer Tutucusu 4">
            <a:extLst>
              <a:ext uri="{FF2B5EF4-FFF2-40B4-BE49-F238E27FC236}">
                <a16:creationId xmlns:a16="http://schemas.microsoft.com/office/drawing/2014/main" id="{0F506881-D2F8-8DD8-EE15-E30C1E53D2C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r>
              <a:rPr lang="tr-TR"/>
              <a:t>ESOGÜ Ar-Ge Koordinatörlüğü</a:t>
            </a:r>
          </a:p>
        </p:txBody>
      </p:sp>
      <p:sp>
        <p:nvSpPr>
          <p:cNvPr id="6" name="Slayt Numarası Yer Tutucusu 5">
            <a:extLst>
              <a:ext uri="{FF2B5EF4-FFF2-40B4-BE49-F238E27FC236}">
                <a16:creationId xmlns:a16="http://schemas.microsoft.com/office/drawing/2014/main" id="{8521247E-8D25-7F5F-1D92-D75CA8535CE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B3C0259-4754-EC49-8A52-E64E06EAAD12}"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511" r:id="rId1"/>
    <p:sldLayoutId id="2147485512" r:id="rId2"/>
    <p:sldLayoutId id="2147485513" r:id="rId3"/>
    <p:sldLayoutId id="2147485514" r:id="rId4"/>
    <p:sldLayoutId id="2147485515" r:id="rId5"/>
    <p:sldLayoutId id="2147485516" r:id="rId6"/>
    <p:sldLayoutId id="2147485517" r:id="rId7"/>
    <p:sldLayoutId id="2147485518" r:id="rId8"/>
    <p:sldLayoutId id="2147485519" r:id="rId9"/>
    <p:sldLayoutId id="2147485520" r:id="rId10"/>
    <p:sldLayoutId id="2147485521" r:id="rId11"/>
  </p:sldLayoutIdLst>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Resim 4">
            <a:extLst>
              <a:ext uri="{FF2B5EF4-FFF2-40B4-BE49-F238E27FC236}">
                <a16:creationId xmlns:a16="http://schemas.microsoft.com/office/drawing/2014/main" id="{F69F61D9-769F-9A2B-4B5B-82F21AF47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600575"/>
            <a:ext cx="3635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40" descr="Macintosh HD:Users:ettom_tsarac:Desktop:LOGO:yenilogo.pdf">
            <a:extLst>
              <a:ext uri="{FF2B5EF4-FFF2-40B4-BE49-F238E27FC236}">
                <a16:creationId xmlns:a16="http://schemas.microsoft.com/office/drawing/2014/main" id="{0F721F8F-5BD0-6A27-430E-9D7EB24B91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319088"/>
            <a:ext cx="20923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3 Metin kutusu">
            <a:extLst>
              <a:ext uri="{FF2B5EF4-FFF2-40B4-BE49-F238E27FC236}">
                <a16:creationId xmlns:a16="http://schemas.microsoft.com/office/drawing/2014/main" id="{EF9795D4-AC69-028F-FCB2-A5FD00345F5C}"/>
              </a:ext>
            </a:extLst>
          </p:cNvPr>
          <p:cNvSpPr txBox="1">
            <a:spLocks noChangeArrowheads="1"/>
          </p:cNvSpPr>
          <p:nvPr/>
        </p:nvSpPr>
        <p:spPr bwMode="auto">
          <a:xfrm>
            <a:off x="827088" y="2151063"/>
            <a:ext cx="770413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altLang="tr-TR" sz="2000" b="1" dirty="0">
                <a:ea typeface="Calibri" panose="020F0502020204030204" pitchFamily="34" charset="0"/>
                <a:cs typeface="Calibri" panose="020F0502020204030204" pitchFamily="34" charset="0"/>
              </a:rPr>
              <a:t>ESKİŞEHİR OSMANGAZİ ÜNİVERSİTESİ</a:t>
            </a:r>
          </a:p>
          <a:p>
            <a:pPr algn="ctr" eaLnBrk="1" hangingPunct="1"/>
            <a:endParaRPr lang="tr-TR" altLang="tr-TR" b="1" dirty="0">
              <a:ea typeface="Calibri" panose="020F0502020204030204" pitchFamily="34" charset="0"/>
              <a:cs typeface="Calibri" panose="020F0502020204030204" pitchFamily="34" charset="0"/>
            </a:endParaRPr>
          </a:p>
          <a:p>
            <a:pPr algn="ctr" eaLnBrk="1" hangingPunct="1"/>
            <a:r>
              <a:rPr lang="tr-TR" altLang="tr-TR" sz="3600" b="1" dirty="0">
                <a:ea typeface="Calibri" panose="020F0502020204030204" pitchFamily="34" charset="0"/>
                <a:cs typeface="Calibri" panose="020F0502020204030204" pitchFamily="34" charset="0"/>
              </a:rPr>
              <a:t>Otizm Araştırma Grubu</a:t>
            </a:r>
          </a:p>
          <a:p>
            <a:pPr algn="ctr" eaLnBrk="1" hangingPunct="1"/>
            <a:endParaRPr lang="tr-TR" altLang="tr-TR" dirty="0">
              <a:ea typeface="Calibri" panose="020F0502020204030204" pitchFamily="34" charset="0"/>
              <a:cs typeface="Calibri" panose="020F0502020204030204" pitchFamily="34" charset="0"/>
            </a:endParaRPr>
          </a:p>
          <a:p>
            <a:pPr algn="ctr" eaLnBrk="1" hangingPunct="1"/>
            <a:endParaRPr lang="tr-TR" altLang="tr-TR" sz="2400" dirty="0">
              <a:ea typeface="Calibri" panose="020F0502020204030204" pitchFamily="34" charset="0"/>
              <a:cs typeface="Calibri" panose="020F0502020204030204" pitchFamily="34" charset="0"/>
            </a:endParaRPr>
          </a:p>
          <a:p>
            <a:pPr algn="ctr" eaLnBrk="1" hangingPunct="1"/>
            <a:r>
              <a:rPr lang="tr-TR" altLang="tr-TR" sz="2400" dirty="0">
                <a:ea typeface="Calibri" panose="020F0502020204030204" pitchFamily="34" charset="0"/>
                <a:cs typeface="Calibri" panose="020F0502020204030204" pitchFamily="34" charset="0"/>
              </a:rPr>
              <a:t>Dr. Öğr. </a:t>
            </a:r>
            <a:r>
              <a:rPr lang="tr-TR" altLang="tr-TR" sz="2400" dirty="0" err="1">
                <a:ea typeface="Calibri" panose="020F0502020204030204" pitchFamily="34" charset="0"/>
                <a:cs typeface="Calibri" panose="020F0502020204030204" pitchFamily="34" charset="0"/>
              </a:rPr>
              <a:t>Üy</a:t>
            </a:r>
            <a:r>
              <a:rPr lang="tr-TR" altLang="tr-TR" sz="2400" dirty="0">
                <a:ea typeface="Calibri" panose="020F0502020204030204" pitchFamily="34" charset="0"/>
                <a:cs typeface="Calibri" panose="020F0502020204030204" pitchFamily="34" charset="0"/>
              </a:rPr>
              <a:t>. Ayşe TUNÇ PAFTALI</a:t>
            </a:r>
          </a:p>
          <a:p>
            <a:pPr algn="ctr" eaLnBrk="1" hangingPunct="1"/>
            <a:endParaRPr lang="tr-TR" altLang="tr-TR" sz="2400" dirty="0">
              <a:ea typeface="Calibri" panose="020F0502020204030204" pitchFamily="34" charset="0"/>
              <a:cs typeface="Calibri" panose="020F0502020204030204" pitchFamily="34" charset="0"/>
            </a:endParaRPr>
          </a:p>
          <a:p>
            <a:pPr algn="ctr" eaLnBrk="1" hangingPunct="1"/>
            <a:r>
              <a:rPr lang="tr-TR" altLang="tr-TR" sz="2400" dirty="0">
                <a:ea typeface="Calibri" panose="020F0502020204030204" pitchFamily="34" charset="0"/>
                <a:cs typeface="Calibri" panose="020F0502020204030204" pitchFamily="34" charset="0"/>
              </a:rPr>
              <a:t>28.12.2023</a:t>
            </a:r>
          </a:p>
          <a:p>
            <a:pPr algn="ctr" eaLnBrk="1" hangingPunct="1"/>
            <a:endParaRPr lang="tr-TR" altLang="tr-TR" sz="2400" dirty="0">
              <a:latin typeface="Verdana" panose="020B0604030504040204" pitchFamily="34" charset="0"/>
              <a:ea typeface="Calibri" panose="020F0502020204030204" pitchFamily="34" charset="0"/>
              <a:cs typeface="Times New Roman" panose="02020603050405020304" pitchFamily="18" charset="0"/>
            </a:endParaRPr>
          </a:p>
        </p:txBody>
      </p:sp>
      <p:sp>
        <p:nvSpPr>
          <p:cNvPr id="15364" name="Alt Bilgi Yer Tutucusu 1">
            <a:extLst>
              <a:ext uri="{FF2B5EF4-FFF2-40B4-BE49-F238E27FC236}">
                <a16:creationId xmlns:a16="http://schemas.microsoft.com/office/drawing/2014/main" id="{897B1546-43B3-D88F-75D4-07ADB9190655}"/>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tr-TR" altLang="tr-TR" dirty="0">
                <a:latin typeface="Verdana" panose="020B0604030504040204" pitchFamily="34" charset="0"/>
              </a:rPr>
              <a:t>ESOGÜ Ar-Ge Koordinatörlüğü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50E524AD-6906-3BBA-FB32-2B4A4CD8F2A3}"/>
              </a:ext>
            </a:extLst>
          </p:cNvPr>
          <p:cNvSpPr>
            <a:spLocks noGrp="1" noChangeArrowheads="1"/>
          </p:cNvSpPr>
          <p:nvPr>
            <p:ph type="title"/>
          </p:nvPr>
        </p:nvSpPr>
        <p:spPr>
          <a:xfrm>
            <a:off x="433440" y="208336"/>
            <a:ext cx="7886700" cy="831627"/>
          </a:xfrm>
        </p:spPr>
        <p:txBody>
          <a:bodyPr/>
          <a:lstStyle/>
          <a:p>
            <a:pPr eaLnBrk="1" hangingPunct="1"/>
            <a:r>
              <a:rPr lang="tr-TR" altLang="tr-TR" b="1" dirty="0"/>
              <a:t>Ödüller</a:t>
            </a:r>
          </a:p>
        </p:txBody>
      </p:sp>
      <p:sp>
        <p:nvSpPr>
          <p:cNvPr id="4" name="Alt Bilgi Yer Tutucusu 3">
            <a:extLst>
              <a:ext uri="{FF2B5EF4-FFF2-40B4-BE49-F238E27FC236}">
                <a16:creationId xmlns:a16="http://schemas.microsoft.com/office/drawing/2014/main" id="{DAC9044A-09DA-DDA3-00BA-8AC024F67AF5}"/>
              </a:ext>
            </a:extLst>
          </p:cNvPr>
          <p:cNvSpPr>
            <a:spLocks noGrp="1"/>
          </p:cNvSpPr>
          <p:nvPr>
            <p:ph type="ftr" sz="quarter" idx="11"/>
          </p:nvPr>
        </p:nvSpPr>
        <p:spPr/>
        <p:txBody>
          <a:bodyPr/>
          <a:lstStyle/>
          <a:p>
            <a:pPr>
              <a:defRPr/>
            </a:pPr>
            <a:r>
              <a:rPr lang="tr-TR"/>
              <a:t>ESOGÜ Ar-Ge Koordinatörlüğü</a:t>
            </a:r>
          </a:p>
        </p:txBody>
      </p:sp>
      <p:sp>
        <p:nvSpPr>
          <p:cNvPr id="13" name="Başlık 1">
            <a:extLst>
              <a:ext uri="{FF2B5EF4-FFF2-40B4-BE49-F238E27FC236}">
                <a16:creationId xmlns:a16="http://schemas.microsoft.com/office/drawing/2014/main" id="{C0D77405-F108-4EF4-963F-1341EE7FDBED}"/>
              </a:ext>
            </a:extLst>
          </p:cNvPr>
          <p:cNvSpPr txBox="1">
            <a:spLocks noChangeArrowheads="1"/>
          </p:cNvSpPr>
          <p:nvPr/>
        </p:nvSpPr>
        <p:spPr bwMode="auto">
          <a:xfrm>
            <a:off x="1486176" y="5127296"/>
            <a:ext cx="1531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Ödüller</a:t>
            </a:r>
          </a:p>
          <a:p>
            <a:pPr algn="ctr" eaLnBrk="1" hangingPunct="1"/>
            <a:r>
              <a:rPr lang="tr-TR" altLang="tr-TR" sz="2400" b="1" dirty="0"/>
              <a:t>N = 16</a:t>
            </a:r>
          </a:p>
        </p:txBody>
      </p:sp>
      <p:sp>
        <p:nvSpPr>
          <p:cNvPr id="15" name="Başlık 1">
            <a:extLst>
              <a:ext uri="{FF2B5EF4-FFF2-40B4-BE49-F238E27FC236}">
                <a16:creationId xmlns:a16="http://schemas.microsoft.com/office/drawing/2014/main" id="{6BA556E2-9E0C-8379-6E26-596592FB5509}"/>
              </a:ext>
            </a:extLst>
          </p:cNvPr>
          <p:cNvSpPr txBox="1">
            <a:spLocks noChangeArrowheads="1"/>
          </p:cNvSpPr>
          <p:nvPr/>
        </p:nvSpPr>
        <p:spPr bwMode="auto">
          <a:xfrm>
            <a:off x="5436096" y="5127297"/>
            <a:ext cx="278458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Ödüller</a:t>
            </a:r>
          </a:p>
          <a:p>
            <a:pPr algn="ctr" eaLnBrk="1" hangingPunct="1"/>
            <a:r>
              <a:rPr lang="tr-TR" altLang="tr-TR" sz="2400" b="1" dirty="0"/>
              <a:t>N = 16</a:t>
            </a:r>
          </a:p>
        </p:txBody>
      </p:sp>
      <p:graphicFrame>
        <p:nvGraphicFramePr>
          <p:cNvPr id="9" name="Chart 8">
            <a:extLst>
              <a:ext uri="{FF2B5EF4-FFF2-40B4-BE49-F238E27FC236}">
                <a16:creationId xmlns:a16="http://schemas.microsoft.com/office/drawing/2014/main" id="{F78F3748-50FF-A8EA-DC76-ACBC0885B4D4}"/>
              </a:ext>
            </a:extLst>
          </p:cNvPr>
          <p:cNvGraphicFramePr>
            <a:graphicFrameLocks/>
          </p:cNvGraphicFramePr>
          <p:nvPr>
            <p:extLst>
              <p:ext uri="{D42A27DB-BD31-4B8C-83A1-F6EECF244321}">
                <p14:modId xmlns:p14="http://schemas.microsoft.com/office/powerpoint/2010/main" val="2636065767"/>
              </p:ext>
            </p:extLst>
          </p:nvPr>
        </p:nvGraphicFramePr>
        <p:xfrm>
          <a:off x="135384" y="1041099"/>
          <a:ext cx="4292600" cy="39433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2EC5DA6-82E1-12C9-529F-612FDDAB0D65}"/>
              </a:ext>
            </a:extLst>
          </p:cNvPr>
          <p:cNvGraphicFramePr>
            <a:graphicFrameLocks/>
          </p:cNvGraphicFramePr>
          <p:nvPr>
            <p:extLst>
              <p:ext uri="{D42A27DB-BD31-4B8C-83A1-F6EECF244321}">
                <p14:modId xmlns:p14="http://schemas.microsoft.com/office/powerpoint/2010/main" val="814704123"/>
              </p:ext>
            </p:extLst>
          </p:nvPr>
        </p:nvGraphicFramePr>
        <p:xfrm>
          <a:off x="4186808" y="1039963"/>
          <a:ext cx="4821808" cy="3943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6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50E524AD-6906-3BBA-FB32-2B4A4CD8F2A3}"/>
              </a:ext>
            </a:extLst>
          </p:cNvPr>
          <p:cNvSpPr>
            <a:spLocks noGrp="1" noChangeArrowheads="1"/>
          </p:cNvSpPr>
          <p:nvPr>
            <p:ph type="title"/>
          </p:nvPr>
        </p:nvSpPr>
        <p:spPr>
          <a:xfrm>
            <a:off x="433440" y="208336"/>
            <a:ext cx="7886700" cy="831627"/>
          </a:xfrm>
        </p:spPr>
        <p:txBody>
          <a:bodyPr/>
          <a:lstStyle/>
          <a:p>
            <a:pPr eaLnBrk="1" hangingPunct="1"/>
            <a:r>
              <a:rPr lang="tr-TR" altLang="tr-TR" b="1" dirty="0"/>
              <a:t>Yürütülen Tezler</a:t>
            </a:r>
          </a:p>
        </p:txBody>
      </p:sp>
      <p:sp>
        <p:nvSpPr>
          <p:cNvPr id="4" name="Alt Bilgi Yer Tutucusu 3">
            <a:extLst>
              <a:ext uri="{FF2B5EF4-FFF2-40B4-BE49-F238E27FC236}">
                <a16:creationId xmlns:a16="http://schemas.microsoft.com/office/drawing/2014/main" id="{DAC9044A-09DA-DDA3-00BA-8AC024F67AF5}"/>
              </a:ext>
            </a:extLst>
          </p:cNvPr>
          <p:cNvSpPr>
            <a:spLocks noGrp="1"/>
          </p:cNvSpPr>
          <p:nvPr>
            <p:ph type="ftr" sz="quarter" idx="11"/>
          </p:nvPr>
        </p:nvSpPr>
        <p:spPr/>
        <p:txBody>
          <a:bodyPr/>
          <a:lstStyle/>
          <a:p>
            <a:pPr>
              <a:defRPr/>
            </a:pPr>
            <a:r>
              <a:rPr lang="tr-TR"/>
              <a:t>ESOGÜ Ar-Ge Koordinatörlüğü</a:t>
            </a:r>
          </a:p>
        </p:txBody>
      </p:sp>
      <p:sp>
        <p:nvSpPr>
          <p:cNvPr id="13" name="Başlık 1">
            <a:extLst>
              <a:ext uri="{FF2B5EF4-FFF2-40B4-BE49-F238E27FC236}">
                <a16:creationId xmlns:a16="http://schemas.microsoft.com/office/drawing/2014/main" id="{C0D77405-F108-4EF4-963F-1341EE7FDBED}"/>
              </a:ext>
            </a:extLst>
          </p:cNvPr>
          <p:cNvSpPr txBox="1">
            <a:spLocks noChangeArrowheads="1"/>
          </p:cNvSpPr>
          <p:nvPr/>
        </p:nvSpPr>
        <p:spPr bwMode="auto">
          <a:xfrm>
            <a:off x="1497576" y="5478932"/>
            <a:ext cx="1531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Tezler</a:t>
            </a:r>
          </a:p>
          <a:p>
            <a:pPr algn="ctr" eaLnBrk="1" hangingPunct="1"/>
            <a:r>
              <a:rPr lang="tr-TR" altLang="tr-TR" sz="2400" b="1" dirty="0"/>
              <a:t>N = 26</a:t>
            </a:r>
          </a:p>
        </p:txBody>
      </p:sp>
      <p:sp>
        <p:nvSpPr>
          <p:cNvPr id="15" name="Başlık 1">
            <a:extLst>
              <a:ext uri="{FF2B5EF4-FFF2-40B4-BE49-F238E27FC236}">
                <a16:creationId xmlns:a16="http://schemas.microsoft.com/office/drawing/2014/main" id="{6BA556E2-9E0C-8379-6E26-596592FB5509}"/>
              </a:ext>
            </a:extLst>
          </p:cNvPr>
          <p:cNvSpPr txBox="1">
            <a:spLocks noChangeArrowheads="1"/>
          </p:cNvSpPr>
          <p:nvPr/>
        </p:nvSpPr>
        <p:spPr bwMode="auto">
          <a:xfrm>
            <a:off x="5535560" y="5478933"/>
            <a:ext cx="278458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Tamamlanmış Tezler</a:t>
            </a:r>
          </a:p>
          <a:p>
            <a:pPr algn="ctr" eaLnBrk="1" hangingPunct="1"/>
            <a:r>
              <a:rPr lang="tr-TR" altLang="tr-TR" sz="2400" b="1" dirty="0"/>
              <a:t>N = 15</a:t>
            </a:r>
          </a:p>
        </p:txBody>
      </p:sp>
      <p:graphicFrame>
        <p:nvGraphicFramePr>
          <p:cNvPr id="2" name="Chart 1">
            <a:extLst>
              <a:ext uri="{FF2B5EF4-FFF2-40B4-BE49-F238E27FC236}">
                <a16:creationId xmlns:a16="http://schemas.microsoft.com/office/drawing/2014/main" id="{599F93B3-1E43-F66F-D259-54D097E55AA6}"/>
              </a:ext>
            </a:extLst>
          </p:cNvPr>
          <p:cNvGraphicFramePr>
            <a:graphicFrameLocks/>
          </p:cNvGraphicFramePr>
          <p:nvPr>
            <p:extLst>
              <p:ext uri="{D42A27DB-BD31-4B8C-83A1-F6EECF244321}">
                <p14:modId xmlns:p14="http://schemas.microsoft.com/office/powerpoint/2010/main" val="3297936683"/>
              </p:ext>
            </p:extLst>
          </p:nvPr>
        </p:nvGraphicFramePr>
        <p:xfrm>
          <a:off x="0" y="1157758"/>
          <a:ext cx="4531822" cy="4108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5F07898A-A180-032A-6F70-9E756BD44D17}"/>
              </a:ext>
            </a:extLst>
          </p:cNvPr>
          <p:cNvGraphicFramePr>
            <a:graphicFrameLocks/>
          </p:cNvGraphicFramePr>
          <p:nvPr>
            <p:extLst>
              <p:ext uri="{D42A27DB-BD31-4B8C-83A1-F6EECF244321}">
                <p14:modId xmlns:p14="http://schemas.microsoft.com/office/powerpoint/2010/main" val="3525514980"/>
              </p:ext>
            </p:extLst>
          </p:nvPr>
        </p:nvGraphicFramePr>
        <p:xfrm>
          <a:off x="4513811" y="1157758"/>
          <a:ext cx="4629150" cy="4108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387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a:extLst>
              <a:ext uri="{FF2B5EF4-FFF2-40B4-BE49-F238E27FC236}">
                <a16:creationId xmlns:a16="http://schemas.microsoft.com/office/drawing/2014/main" id="{8A048ECD-66E9-5E98-86E9-275C879B7029}"/>
              </a:ext>
            </a:extLst>
          </p:cNvPr>
          <p:cNvSpPr>
            <a:spLocks noGrp="1" noChangeArrowheads="1"/>
          </p:cNvSpPr>
          <p:nvPr>
            <p:ph type="title"/>
          </p:nvPr>
        </p:nvSpPr>
        <p:spPr>
          <a:xfrm>
            <a:off x="472587" y="337838"/>
            <a:ext cx="7886700" cy="1325563"/>
          </a:xfrm>
        </p:spPr>
        <p:txBody>
          <a:bodyPr/>
          <a:lstStyle/>
          <a:p>
            <a:pPr eaLnBrk="1" hangingPunct="1"/>
            <a:r>
              <a:rPr lang="tr-TR" altLang="en-TR" dirty="0"/>
              <a:t>VİDEO TEKNOLOJİLERİ </a:t>
            </a:r>
            <a:br>
              <a:rPr lang="tr-TR" altLang="en-TR" dirty="0"/>
            </a:br>
            <a:br>
              <a:rPr lang="tr-TR" altLang="en-TR" dirty="0"/>
            </a:br>
            <a:r>
              <a:rPr lang="tr-TR" altLang="en-TR" sz="2400" i="1" dirty="0">
                <a:solidFill>
                  <a:srgbClr val="C00000"/>
                </a:solidFill>
              </a:rPr>
              <a:t>Bu makale haftanın makalesi seçilmiştir</a:t>
            </a:r>
          </a:p>
        </p:txBody>
      </p:sp>
      <p:sp>
        <p:nvSpPr>
          <p:cNvPr id="4" name="Alt Bilgi Yer Tutucusu 3">
            <a:extLst>
              <a:ext uri="{FF2B5EF4-FFF2-40B4-BE49-F238E27FC236}">
                <a16:creationId xmlns:a16="http://schemas.microsoft.com/office/drawing/2014/main" id="{7F928871-FDFE-41C4-45AD-1F410D0EE56C}"/>
              </a:ext>
            </a:extLst>
          </p:cNvPr>
          <p:cNvSpPr>
            <a:spLocks noGrp="1"/>
          </p:cNvSpPr>
          <p:nvPr>
            <p:ph type="ftr" sz="quarter" idx="11"/>
          </p:nvPr>
        </p:nvSpPr>
        <p:spPr/>
        <p:txBody>
          <a:bodyPr/>
          <a:lstStyle/>
          <a:p>
            <a:pPr>
              <a:defRPr/>
            </a:pPr>
            <a:r>
              <a:rPr lang="tr-TR"/>
              <a:t>ESOGÜ Ar-Ge Koordinatörlüğü</a:t>
            </a:r>
          </a:p>
        </p:txBody>
      </p:sp>
      <p:pic>
        <p:nvPicPr>
          <p:cNvPr id="3" name="Picture 2">
            <a:extLst>
              <a:ext uri="{FF2B5EF4-FFF2-40B4-BE49-F238E27FC236}">
                <a16:creationId xmlns:a16="http://schemas.microsoft.com/office/drawing/2014/main" id="{818BE63D-C144-524E-A51E-B336FF419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72816"/>
            <a:ext cx="4088656" cy="4012556"/>
          </a:xfrm>
          <a:prstGeom prst="rect">
            <a:avLst/>
          </a:prstGeom>
        </p:spPr>
      </p:pic>
      <p:pic>
        <p:nvPicPr>
          <p:cNvPr id="9" name="Picture 8">
            <a:extLst>
              <a:ext uri="{FF2B5EF4-FFF2-40B4-BE49-F238E27FC236}">
                <a16:creationId xmlns:a16="http://schemas.microsoft.com/office/drawing/2014/main" id="{9FE59F47-08CD-4BCC-1DCF-833E6AAA8555}"/>
              </a:ext>
            </a:extLst>
          </p:cNvPr>
          <p:cNvPicPr>
            <a:picLocks noChangeAspect="1"/>
          </p:cNvPicPr>
          <p:nvPr/>
        </p:nvPicPr>
        <p:blipFill rotWithShape="1">
          <a:blip r:embed="rId3">
            <a:extLst>
              <a:ext uri="{28A0092B-C50C-407E-A947-70E740481C1C}">
                <a14:useLocalDpi xmlns:a14="http://schemas.microsoft.com/office/drawing/2010/main" val="0"/>
              </a:ext>
            </a:extLst>
          </a:blip>
          <a:srcRect l="650" t="1991" b="7315"/>
          <a:stretch/>
        </p:blipFill>
        <p:spPr>
          <a:xfrm>
            <a:off x="4415937" y="1844824"/>
            <a:ext cx="4395470" cy="40125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a:extLst>
              <a:ext uri="{FF2B5EF4-FFF2-40B4-BE49-F238E27FC236}">
                <a16:creationId xmlns:a16="http://schemas.microsoft.com/office/drawing/2014/main" id="{8A048ECD-66E9-5E98-86E9-275C879B7029}"/>
              </a:ext>
            </a:extLst>
          </p:cNvPr>
          <p:cNvSpPr>
            <a:spLocks noGrp="1" noChangeArrowheads="1"/>
          </p:cNvSpPr>
          <p:nvPr>
            <p:ph type="title"/>
          </p:nvPr>
        </p:nvSpPr>
        <p:spPr>
          <a:xfrm>
            <a:off x="490978" y="260648"/>
            <a:ext cx="7886700" cy="1325563"/>
          </a:xfrm>
        </p:spPr>
        <p:txBody>
          <a:bodyPr/>
          <a:lstStyle/>
          <a:p>
            <a:pPr eaLnBrk="1" hangingPunct="1"/>
            <a:r>
              <a:rPr lang="tr-TR" altLang="en-TR" dirty="0"/>
              <a:t>VİDEO TEKNOLOJİLERİ</a:t>
            </a:r>
          </a:p>
        </p:txBody>
      </p:sp>
      <p:sp>
        <p:nvSpPr>
          <p:cNvPr id="4" name="Alt Bilgi Yer Tutucusu 3">
            <a:extLst>
              <a:ext uri="{FF2B5EF4-FFF2-40B4-BE49-F238E27FC236}">
                <a16:creationId xmlns:a16="http://schemas.microsoft.com/office/drawing/2014/main" id="{7F928871-FDFE-41C4-45AD-1F410D0EE56C}"/>
              </a:ext>
            </a:extLst>
          </p:cNvPr>
          <p:cNvSpPr>
            <a:spLocks noGrp="1"/>
          </p:cNvSpPr>
          <p:nvPr>
            <p:ph type="ftr" sz="quarter" idx="11"/>
          </p:nvPr>
        </p:nvSpPr>
        <p:spPr/>
        <p:txBody>
          <a:bodyPr/>
          <a:lstStyle/>
          <a:p>
            <a:pPr>
              <a:defRPr/>
            </a:pPr>
            <a:r>
              <a:rPr lang="tr-TR"/>
              <a:t>ESOGÜ Ar-Ge Koordinatörlüğü</a:t>
            </a:r>
          </a:p>
        </p:txBody>
      </p:sp>
      <p:pic>
        <p:nvPicPr>
          <p:cNvPr id="6" name="Resim 5">
            <a:extLst>
              <a:ext uri="{FF2B5EF4-FFF2-40B4-BE49-F238E27FC236}">
                <a16:creationId xmlns:a16="http://schemas.microsoft.com/office/drawing/2014/main" id="{A8CA8364-608B-FC4B-A833-A1E3C1DCA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3027"/>
            <a:ext cx="3888432" cy="2301672"/>
          </a:xfrm>
          <a:prstGeom prst="rect">
            <a:avLst/>
          </a:prstGeom>
        </p:spPr>
      </p:pic>
      <p:pic>
        <p:nvPicPr>
          <p:cNvPr id="7" name="Picture 2">
            <a:extLst>
              <a:ext uri="{FF2B5EF4-FFF2-40B4-BE49-F238E27FC236}">
                <a16:creationId xmlns:a16="http://schemas.microsoft.com/office/drawing/2014/main" id="{E4519832-A836-6D40-9D4C-6B08861BF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709" y="337491"/>
            <a:ext cx="3600317" cy="4188604"/>
          </a:xfrm>
          <a:prstGeom prst="rect">
            <a:avLst/>
          </a:prstGeom>
        </p:spPr>
      </p:pic>
      <p:pic>
        <p:nvPicPr>
          <p:cNvPr id="5" name="Picture 4">
            <a:extLst>
              <a:ext uri="{FF2B5EF4-FFF2-40B4-BE49-F238E27FC236}">
                <a16:creationId xmlns:a16="http://schemas.microsoft.com/office/drawing/2014/main" id="{CD72BF9B-B103-2D34-6644-273594C29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005" y="3127068"/>
            <a:ext cx="3629990" cy="3429000"/>
          </a:xfrm>
          <a:prstGeom prst="rect">
            <a:avLst/>
          </a:prstGeom>
        </p:spPr>
      </p:pic>
    </p:spTree>
    <p:extLst>
      <p:ext uri="{BB962C8B-B14F-4D97-AF65-F5344CB8AC3E}">
        <p14:creationId xmlns:p14="http://schemas.microsoft.com/office/powerpoint/2010/main" val="12318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a:extLst>
              <a:ext uri="{FF2B5EF4-FFF2-40B4-BE49-F238E27FC236}">
                <a16:creationId xmlns:a16="http://schemas.microsoft.com/office/drawing/2014/main" id="{8A048ECD-66E9-5E98-86E9-275C879B7029}"/>
              </a:ext>
            </a:extLst>
          </p:cNvPr>
          <p:cNvSpPr>
            <a:spLocks noGrp="1" noChangeArrowheads="1"/>
          </p:cNvSpPr>
          <p:nvPr>
            <p:ph type="title"/>
          </p:nvPr>
        </p:nvSpPr>
        <p:spPr>
          <a:xfrm>
            <a:off x="490978" y="260648"/>
            <a:ext cx="7886700" cy="1325563"/>
          </a:xfrm>
        </p:spPr>
        <p:txBody>
          <a:bodyPr/>
          <a:lstStyle/>
          <a:p>
            <a:pPr eaLnBrk="1" hangingPunct="1"/>
            <a:r>
              <a:rPr lang="tr-TR" altLang="en-TR" dirty="0"/>
              <a:t>BİLGİSAYAR DESTEKLİ ÖĞRETİM</a:t>
            </a:r>
          </a:p>
        </p:txBody>
      </p:sp>
      <p:sp>
        <p:nvSpPr>
          <p:cNvPr id="4" name="Alt Bilgi Yer Tutucusu 3">
            <a:extLst>
              <a:ext uri="{FF2B5EF4-FFF2-40B4-BE49-F238E27FC236}">
                <a16:creationId xmlns:a16="http://schemas.microsoft.com/office/drawing/2014/main" id="{7F928871-FDFE-41C4-45AD-1F410D0EE56C}"/>
              </a:ext>
            </a:extLst>
          </p:cNvPr>
          <p:cNvSpPr>
            <a:spLocks noGrp="1"/>
          </p:cNvSpPr>
          <p:nvPr>
            <p:ph type="ftr" sz="quarter" idx="11"/>
          </p:nvPr>
        </p:nvSpPr>
        <p:spPr/>
        <p:txBody>
          <a:bodyPr/>
          <a:lstStyle/>
          <a:p>
            <a:pPr>
              <a:defRPr/>
            </a:pPr>
            <a:r>
              <a:rPr lang="tr-TR"/>
              <a:t>ESOGÜ Ar-Ge Koordinatörlüğü</a:t>
            </a:r>
          </a:p>
        </p:txBody>
      </p:sp>
      <p:pic>
        <p:nvPicPr>
          <p:cNvPr id="5" name="Picture 4">
            <a:extLst>
              <a:ext uri="{FF2B5EF4-FFF2-40B4-BE49-F238E27FC236}">
                <a16:creationId xmlns:a16="http://schemas.microsoft.com/office/drawing/2014/main" id="{39E80ADA-A4D1-FFB6-04DE-0C7B07664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87" y="1268760"/>
            <a:ext cx="4744476" cy="2906468"/>
          </a:xfrm>
          <a:prstGeom prst="rect">
            <a:avLst/>
          </a:prstGeom>
        </p:spPr>
      </p:pic>
      <p:pic>
        <p:nvPicPr>
          <p:cNvPr id="8" name="Picture 7">
            <a:extLst>
              <a:ext uri="{FF2B5EF4-FFF2-40B4-BE49-F238E27FC236}">
                <a16:creationId xmlns:a16="http://schemas.microsoft.com/office/drawing/2014/main" id="{35F96D64-1051-C53D-AFA7-8D851B4A6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283" y="2924944"/>
            <a:ext cx="4033306" cy="3528392"/>
          </a:xfrm>
          <a:prstGeom prst="rect">
            <a:avLst/>
          </a:prstGeom>
        </p:spPr>
      </p:pic>
    </p:spTree>
    <p:extLst>
      <p:ext uri="{BB962C8B-B14F-4D97-AF65-F5344CB8AC3E}">
        <p14:creationId xmlns:p14="http://schemas.microsoft.com/office/powerpoint/2010/main" val="46865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a:extLst>
              <a:ext uri="{FF2B5EF4-FFF2-40B4-BE49-F238E27FC236}">
                <a16:creationId xmlns:a16="http://schemas.microsoft.com/office/drawing/2014/main" id="{8A048ECD-66E9-5E98-86E9-275C879B7029}"/>
              </a:ext>
            </a:extLst>
          </p:cNvPr>
          <p:cNvSpPr>
            <a:spLocks noGrp="1" noChangeArrowheads="1"/>
          </p:cNvSpPr>
          <p:nvPr>
            <p:ph type="title"/>
          </p:nvPr>
        </p:nvSpPr>
        <p:spPr/>
        <p:txBody>
          <a:bodyPr/>
          <a:lstStyle/>
          <a:p>
            <a:pPr eaLnBrk="1" hangingPunct="1"/>
            <a:r>
              <a:rPr lang="tr-TR" altLang="en-TR" dirty="0"/>
              <a:t>KONUŞMA ÜRETEN CİHAZLAR</a:t>
            </a:r>
          </a:p>
        </p:txBody>
      </p:sp>
      <p:pic>
        <p:nvPicPr>
          <p:cNvPr id="29698" name="İçerik Yer Tutucusu 5">
            <a:extLst>
              <a:ext uri="{FF2B5EF4-FFF2-40B4-BE49-F238E27FC236}">
                <a16:creationId xmlns:a16="http://schemas.microsoft.com/office/drawing/2014/main" id="{8A43EEC9-C6D2-FDD8-2BDF-418622107D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67400" y="1685925"/>
            <a:ext cx="1993900" cy="1616075"/>
          </a:xfrm>
        </p:spPr>
      </p:pic>
      <p:sp>
        <p:nvSpPr>
          <p:cNvPr id="4" name="Alt Bilgi Yer Tutucusu 3">
            <a:extLst>
              <a:ext uri="{FF2B5EF4-FFF2-40B4-BE49-F238E27FC236}">
                <a16:creationId xmlns:a16="http://schemas.microsoft.com/office/drawing/2014/main" id="{7F928871-FDFE-41C4-45AD-1F410D0EE56C}"/>
              </a:ext>
            </a:extLst>
          </p:cNvPr>
          <p:cNvSpPr>
            <a:spLocks noGrp="1"/>
          </p:cNvSpPr>
          <p:nvPr>
            <p:ph type="ftr" sz="quarter" idx="11"/>
          </p:nvPr>
        </p:nvSpPr>
        <p:spPr/>
        <p:txBody>
          <a:bodyPr/>
          <a:lstStyle/>
          <a:p>
            <a:pPr>
              <a:defRPr/>
            </a:pPr>
            <a:r>
              <a:rPr lang="tr-TR"/>
              <a:t>ESOGÜ Ar-Ge Koordinatörlüğü</a:t>
            </a:r>
          </a:p>
        </p:txBody>
      </p:sp>
      <p:pic>
        <p:nvPicPr>
          <p:cNvPr id="29700" name="Resim 7">
            <a:extLst>
              <a:ext uri="{FF2B5EF4-FFF2-40B4-BE49-F238E27FC236}">
                <a16:creationId xmlns:a16="http://schemas.microsoft.com/office/drawing/2014/main" id="{4D4876AC-F8A8-88E7-B1B6-FD961D610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1690688"/>
            <a:ext cx="41989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Resim 11">
            <a:extLst>
              <a:ext uri="{FF2B5EF4-FFF2-40B4-BE49-F238E27FC236}">
                <a16:creationId xmlns:a16="http://schemas.microsoft.com/office/drawing/2014/main" id="{D033D5B7-8CBB-9E1A-CE47-0F1CA4F98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32225"/>
            <a:ext cx="43561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Resim 13">
            <a:extLst>
              <a:ext uri="{FF2B5EF4-FFF2-40B4-BE49-F238E27FC236}">
                <a16:creationId xmlns:a16="http://schemas.microsoft.com/office/drawing/2014/main" id="{60F9A49A-71B1-63DF-47BD-3CB3CBD63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063" y="4637088"/>
            <a:ext cx="2868612"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2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a:t>ESOGÜ Ar-Ge Koordinatörlüğü</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228" y="3429000"/>
            <a:ext cx="4126644" cy="2929020"/>
          </a:xfrm>
          <a:prstGeom prst="rect">
            <a:avLst/>
          </a:prstGeom>
        </p:spPr>
      </p:pic>
      <p:pic>
        <p:nvPicPr>
          <p:cNvPr id="8" name="İçerik Yer Tutucus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38514"/>
            <a:ext cx="4954937" cy="3384376"/>
          </a:xfrm>
        </p:spPr>
      </p:pic>
      <p:sp>
        <p:nvSpPr>
          <p:cNvPr id="9" name="Başlık 1">
            <a:extLst>
              <a:ext uri="{FF2B5EF4-FFF2-40B4-BE49-F238E27FC236}">
                <a16:creationId xmlns:a16="http://schemas.microsoft.com/office/drawing/2014/main" id="{8A048ECD-66E9-5E98-86E9-275C879B7029}"/>
              </a:ext>
            </a:extLst>
          </p:cNvPr>
          <p:cNvSpPr>
            <a:spLocks noGrp="1" noChangeArrowheads="1"/>
          </p:cNvSpPr>
          <p:nvPr>
            <p:ph type="title"/>
          </p:nvPr>
        </p:nvSpPr>
        <p:spPr/>
        <p:txBody>
          <a:bodyPr/>
          <a:lstStyle/>
          <a:p>
            <a:pPr eaLnBrk="1" hangingPunct="1"/>
            <a:r>
              <a:rPr lang="tr-TR" altLang="en-TR" dirty="0"/>
              <a:t>KONUŞMA ÜRETEN CİHAZLAR</a:t>
            </a:r>
          </a:p>
        </p:txBody>
      </p:sp>
    </p:spTree>
    <p:extLst>
      <p:ext uri="{BB962C8B-B14F-4D97-AF65-F5344CB8AC3E}">
        <p14:creationId xmlns:p14="http://schemas.microsoft.com/office/powerpoint/2010/main" val="326622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a:extLst>
              <a:ext uri="{FF2B5EF4-FFF2-40B4-BE49-F238E27FC236}">
                <a16:creationId xmlns:a16="http://schemas.microsoft.com/office/drawing/2014/main" id="{74913F7C-7E7D-95F3-38BB-F9E81BE975ED}"/>
              </a:ext>
            </a:extLst>
          </p:cNvPr>
          <p:cNvSpPr>
            <a:spLocks noGrp="1" noChangeArrowheads="1"/>
          </p:cNvSpPr>
          <p:nvPr>
            <p:ph type="title"/>
          </p:nvPr>
        </p:nvSpPr>
        <p:spPr/>
        <p:txBody>
          <a:bodyPr/>
          <a:lstStyle/>
          <a:p>
            <a:pPr eaLnBrk="1" hangingPunct="1"/>
            <a:r>
              <a:rPr lang="tr-TR" altLang="en-TR"/>
              <a:t>SANAL GERÇEKLİK &amp; ARTIRILMIŞ GERÇEKLİK</a:t>
            </a:r>
          </a:p>
        </p:txBody>
      </p:sp>
      <p:pic>
        <p:nvPicPr>
          <p:cNvPr id="30722" name="İçerik Yer Tutucusu 5">
            <a:extLst>
              <a:ext uri="{FF2B5EF4-FFF2-40B4-BE49-F238E27FC236}">
                <a16:creationId xmlns:a16="http://schemas.microsoft.com/office/drawing/2014/main" id="{D81B1293-94E4-5D69-550A-1166C265CB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163" y="3043238"/>
            <a:ext cx="3905250" cy="3313112"/>
          </a:xfrm>
        </p:spPr>
      </p:pic>
      <p:sp>
        <p:nvSpPr>
          <p:cNvPr id="4" name="Alt Bilgi Yer Tutucusu 3">
            <a:extLst>
              <a:ext uri="{FF2B5EF4-FFF2-40B4-BE49-F238E27FC236}">
                <a16:creationId xmlns:a16="http://schemas.microsoft.com/office/drawing/2014/main" id="{B4DF4081-D13F-8E6D-6822-2DE7D5394A0F}"/>
              </a:ext>
            </a:extLst>
          </p:cNvPr>
          <p:cNvSpPr>
            <a:spLocks noGrp="1"/>
          </p:cNvSpPr>
          <p:nvPr>
            <p:ph type="ftr" sz="quarter" idx="11"/>
          </p:nvPr>
        </p:nvSpPr>
        <p:spPr/>
        <p:txBody>
          <a:bodyPr/>
          <a:lstStyle/>
          <a:p>
            <a:pPr>
              <a:defRPr/>
            </a:pPr>
            <a:r>
              <a:rPr lang="tr-TR"/>
              <a:t>ESOGÜ Ar-Ge Koordinatörlüğü</a:t>
            </a:r>
          </a:p>
        </p:txBody>
      </p:sp>
      <p:pic>
        <p:nvPicPr>
          <p:cNvPr id="30724" name="Resim 9">
            <a:extLst>
              <a:ext uri="{FF2B5EF4-FFF2-40B4-BE49-F238E27FC236}">
                <a16:creationId xmlns:a16="http://schemas.microsoft.com/office/drawing/2014/main" id="{20A4C439-7C4C-DF70-A785-689F1070C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163" y="1597025"/>
            <a:ext cx="492283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a:extLst>
              <a:ext uri="{FF2B5EF4-FFF2-40B4-BE49-F238E27FC236}">
                <a16:creationId xmlns:a16="http://schemas.microsoft.com/office/drawing/2014/main" id="{74913F7C-7E7D-95F3-38BB-F9E81BE975ED}"/>
              </a:ext>
            </a:extLst>
          </p:cNvPr>
          <p:cNvSpPr>
            <a:spLocks noGrp="1" noChangeArrowheads="1"/>
          </p:cNvSpPr>
          <p:nvPr>
            <p:ph type="title"/>
          </p:nvPr>
        </p:nvSpPr>
        <p:spPr/>
        <p:txBody>
          <a:bodyPr/>
          <a:lstStyle/>
          <a:p>
            <a:pPr eaLnBrk="1" hangingPunct="1"/>
            <a:r>
              <a:rPr lang="tr-TR" altLang="en-TR" dirty="0"/>
              <a:t>UZAKTAN KOÇLUK UYGULAMASI</a:t>
            </a:r>
          </a:p>
        </p:txBody>
      </p:sp>
      <p:sp>
        <p:nvSpPr>
          <p:cNvPr id="4" name="Alt Bilgi Yer Tutucusu 3">
            <a:extLst>
              <a:ext uri="{FF2B5EF4-FFF2-40B4-BE49-F238E27FC236}">
                <a16:creationId xmlns:a16="http://schemas.microsoft.com/office/drawing/2014/main" id="{B4DF4081-D13F-8E6D-6822-2DE7D5394A0F}"/>
              </a:ext>
            </a:extLst>
          </p:cNvPr>
          <p:cNvSpPr>
            <a:spLocks noGrp="1"/>
          </p:cNvSpPr>
          <p:nvPr>
            <p:ph type="ftr" sz="quarter" idx="11"/>
          </p:nvPr>
        </p:nvSpPr>
        <p:spPr/>
        <p:txBody>
          <a:bodyPr/>
          <a:lstStyle/>
          <a:p>
            <a:pPr>
              <a:defRPr/>
            </a:pPr>
            <a:r>
              <a:rPr lang="tr-TR"/>
              <a:t>ESOGÜ Ar-Ge Koordinatörlüğü</a:t>
            </a:r>
          </a:p>
        </p:txBody>
      </p:sp>
      <p:pic>
        <p:nvPicPr>
          <p:cNvPr id="6" name="İçerik Yer Tutucusu 5">
            <a:extLst>
              <a:ext uri="{FF2B5EF4-FFF2-40B4-BE49-F238E27FC236}">
                <a16:creationId xmlns:a16="http://schemas.microsoft.com/office/drawing/2014/main" id="{E57DC2BF-C2AE-6A4F-9909-25878E932D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690688"/>
            <a:ext cx="4656100" cy="4351338"/>
          </a:xfrm>
        </p:spPr>
      </p:pic>
    </p:spTree>
    <p:extLst>
      <p:ext uri="{BB962C8B-B14F-4D97-AF65-F5344CB8AC3E}">
        <p14:creationId xmlns:p14="http://schemas.microsoft.com/office/powerpoint/2010/main" val="177381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2FF027-FBC3-C044-943A-461A30DB7097}"/>
              </a:ext>
            </a:extLst>
          </p:cNvPr>
          <p:cNvSpPr>
            <a:spLocks noGrp="1"/>
          </p:cNvSpPr>
          <p:nvPr>
            <p:ph type="title"/>
          </p:nvPr>
        </p:nvSpPr>
        <p:spPr/>
        <p:txBody>
          <a:bodyPr/>
          <a:lstStyle/>
          <a:p>
            <a:r>
              <a:rPr lang="tr-TR" dirty="0"/>
              <a:t>BUG IN EAR TEKNOLOJİSİ</a:t>
            </a:r>
          </a:p>
        </p:txBody>
      </p:sp>
      <p:pic>
        <p:nvPicPr>
          <p:cNvPr id="6" name="İçerik Yer Tutucusu 5">
            <a:extLst>
              <a:ext uri="{FF2B5EF4-FFF2-40B4-BE49-F238E27FC236}">
                <a16:creationId xmlns:a16="http://schemas.microsoft.com/office/drawing/2014/main" id="{E982D7EE-3736-4A4D-9FCC-1E1BE4F109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534597"/>
            <a:ext cx="5420811" cy="4642366"/>
          </a:xfrm>
        </p:spPr>
      </p:pic>
      <p:sp>
        <p:nvSpPr>
          <p:cNvPr id="4" name="Alt Bilgi Yer Tutucusu 3">
            <a:extLst>
              <a:ext uri="{FF2B5EF4-FFF2-40B4-BE49-F238E27FC236}">
                <a16:creationId xmlns:a16="http://schemas.microsoft.com/office/drawing/2014/main" id="{34AEC0FB-07B5-2E4E-BA14-E830D3610628}"/>
              </a:ext>
            </a:extLst>
          </p:cNvPr>
          <p:cNvSpPr>
            <a:spLocks noGrp="1"/>
          </p:cNvSpPr>
          <p:nvPr>
            <p:ph type="ftr" sz="quarter" idx="11"/>
          </p:nvPr>
        </p:nvSpPr>
        <p:spPr/>
        <p:txBody>
          <a:bodyPr/>
          <a:lstStyle/>
          <a:p>
            <a:pPr>
              <a:defRPr/>
            </a:pPr>
            <a:r>
              <a:rPr lang="tr-TR"/>
              <a:t>ESOGÜ Ar-Ge Koordinatörlüğü</a:t>
            </a:r>
          </a:p>
        </p:txBody>
      </p:sp>
    </p:spTree>
    <p:extLst>
      <p:ext uri="{BB962C8B-B14F-4D97-AF65-F5344CB8AC3E}">
        <p14:creationId xmlns:p14="http://schemas.microsoft.com/office/powerpoint/2010/main" val="411179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Başlık">
            <a:extLst>
              <a:ext uri="{FF2B5EF4-FFF2-40B4-BE49-F238E27FC236}">
                <a16:creationId xmlns:a16="http://schemas.microsoft.com/office/drawing/2014/main" id="{2DEB6730-3AF9-B81E-83C4-EC024F36C234}"/>
              </a:ext>
            </a:extLst>
          </p:cNvPr>
          <p:cNvSpPr>
            <a:spLocks noGrp="1" noChangeArrowheads="1"/>
          </p:cNvSpPr>
          <p:nvPr>
            <p:ph type="title"/>
          </p:nvPr>
        </p:nvSpPr>
        <p:spPr/>
        <p:txBody>
          <a:bodyPr/>
          <a:lstStyle/>
          <a:p>
            <a:pPr eaLnBrk="1" hangingPunct="1"/>
            <a:r>
              <a:rPr lang="tr-TR" altLang="tr-TR" sz="3600" dirty="0"/>
              <a:t>Sunumun Kapsamı</a:t>
            </a:r>
          </a:p>
        </p:txBody>
      </p:sp>
      <p:sp>
        <p:nvSpPr>
          <p:cNvPr id="17410" name="2 İçerik Yer Tutucusu">
            <a:extLst>
              <a:ext uri="{FF2B5EF4-FFF2-40B4-BE49-F238E27FC236}">
                <a16:creationId xmlns:a16="http://schemas.microsoft.com/office/drawing/2014/main" id="{ABCFCD93-D213-2315-16AC-FCD2302BCE25}"/>
              </a:ext>
            </a:extLst>
          </p:cNvPr>
          <p:cNvSpPr>
            <a:spLocks noGrp="1" noChangeArrowheads="1"/>
          </p:cNvSpPr>
          <p:nvPr>
            <p:ph idx="1"/>
          </p:nvPr>
        </p:nvSpPr>
        <p:spPr>
          <a:xfrm>
            <a:off x="566738" y="1752600"/>
            <a:ext cx="7534275" cy="4267200"/>
          </a:xfrm>
        </p:spPr>
        <p:txBody>
          <a:bodyPr/>
          <a:lstStyle/>
          <a:p>
            <a:pPr eaLnBrk="1" hangingPunct="1">
              <a:spcBef>
                <a:spcPct val="0"/>
              </a:spcBef>
            </a:pPr>
            <a:r>
              <a:rPr lang="tr-TR" altLang="tr-TR" sz="2400" dirty="0">
                <a:ea typeface="Calibri" panose="020F0502020204030204" pitchFamily="34" charset="0"/>
                <a:cs typeface="Times New Roman" panose="02020603050405020304" pitchFamily="18" charset="0"/>
              </a:rPr>
              <a:t>Araştırma Grubu</a:t>
            </a:r>
          </a:p>
          <a:p>
            <a:pPr eaLnBrk="1" hangingPunct="1">
              <a:spcBef>
                <a:spcPct val="0"/>
              </a:spcBef>
            </a:pPr>
            <a:endParaRPr lang="tr-TR" altLang="tr-TR" sz="2400" dirty="0">
              <a:ea typeface="Calibri" panose="020F0502020204030204" pitchFamily="34" charset="0"/>
              <a:cs typeface="Times New Roman" panose="02020603050405020304" pitchFamily="18" charset="0"/>
            </a:endParaRPr>
          </a:p>
          <a:p>
            <a:pPr eaLnBrk="1" hangingPunct="1">
              <a:spcBef>
                <a:spcPct val="0"/>
              </a:spcBef>
            </a:pPr>
            <a:r>
              <a:rPr lang="tr-TR" altLang="tr-TR" sz="2400" dirty="0">
                <a:ea typeface="Calibri" panose="020F0502020204030204" pitchFamily="34" charset="0"/>
                <a:cs typeface="Times New Roman" panose="02020603050405020304" pitchFamily="18" charset="0"/>
              </a:rPr>
              <a:t>Çalışma Alanları</a:t>
            </a:r>
          </a:p>
          <a:p>
            <a:pPr eaLnBrk="1" hangingPunct="1">
              <a:spcBef>
                <a:spcPct val="0"/>
              </a:spcBef>
            </a:pPr>
            <a:endParaRPr lang="tr-TR" altLang="tr-TR" sz="2400" dirty="0">
              <a:ea typeface="Calibri" panose="020F0502020204030204" pitchFamily="34" charset="0"/>
              <a:cs typeface="Times New Roman" panose="02020603050405020304" pitchFamily="18" charset="0"/>
            </a:endParaRPr>
          </a:p>
          <a:p>
            <a:pPr eaLnBrk="1" hangingPunct="1">
              <a:spcBef>
                <a:spcPct val="0"/>
              </a:spcBef>
            </a:pPr>
            <a:r>
              <a:rPr lang="tr-TR" altLang="tr-TR" sz="2400" dirty="0">
                <a:ea typeface="Calibri" panose="020F0502020204030204" pitchFamily="34" charset="0"/>
                <a:cs typeface="Times New Roman" panose="02020603050405020304" pitchFamily="18" charset="0"/>
              </a:rPr>
              <a:t>Yayın Bilgileri</a:t>
            </a:r>
          </a:p>
          <a:p>
            <a:pPr eaLnBrk="1" hangingPunct="1">
              <a:spcBef>
                <a:spcPct val="0"/>
              </a:spcBef>
            </a:pPr>
            <a:endParaRPr lang="tr-TR" altLang="tr-TR" sz="2400" dirty="0">
              <a:ea typeface="Calibri" panose="020F0502020204030204" pitchFamily="34" charset="0"/>
              <a:cs typeface="Times New Roman" panose="02020603050405020304" pitchFamily="18" charset="0"/>
            </a:endParaRPr>
          </a:p>
          <a:p>
            <a:pPr eaLnBrk="1" hangingPunct="1">
              <a:spcBef>
                <a:spcPct val="0"/>
              </a:spcBef>
            </a:pPr>
            <a:r>
              <a:rPr lang="tr-TR" altLang="tr-TR" sz="2400" dirty="0">
                <a:ea typeface="Calibri" panose="020F0502020204030204" pitchFamily="34" charset="0"/>
                <a:cs typeface="Times New Roman" panose="02020603050405020304" pitchFamily="18" charset="0"/>
              </a:rPr>
              <a:t>Toplumsal Katkıya Yönelik Faaliyetler</a:t>
            </a:r>
          </a:p>
          <a:p>
            <a:pPr eaLnBrk="1" hangingPunct="1"/>
            <a:endParaRPr lang="tr-TR" altLang="tr-TR" sz="2200" dirty="0">
              <a:ea typeface="Calibri" panose="020F0502020204030204" pitchFamily="34" charset="0"/>
              <a:cs typeface="Times New Roman" panose="02020603050405020304" pitchFamily="18" charset="0"/>
            </a:endParaRPr>
          </a:p>
          <a:p>
            <a:pPr eaLnBrk="1" hangingPunct="1">
              <a:buFont typeface="Wingdings" pitchFamily="2" charset="2"/>
              <a:buNone/>
            </a:pPr>
            <a:r>
              <a:rPr lang="tr-TR" altLang="tr-TR" sz="2200" dirty="0">
                <a:ea typeface="Calibri" panose="020F0502020204030204" pitchFamily="34" charset="0"/>
                <a:cs typeface="Times New Roman" panose="02020603050405020304" pitchFamily="18" charset="0"/>
              </a:rPr>
              <a:t>      </a:t>
            </a:r>
          </a:p>
          <a:p>
            <a:pPr eaLnBrk="1" hangingPunct="1"/>
            <a:endParaRPr lang="tr-TR" altLang="tr-TR" sz="2200" dirty="0">
              <a:ea typeface="Calibri" panose="020F0502020204030204" pitchFamily="34" charset="0"/>
              <a:cs typeface="Times New Roman" panose="02020603050405020304" pitchFamily="18" charset="0"/>
            </a:endParaRPr>
          </a:p>
        </p:txBody>
      </p:sp>
      <p:sp>
        <p:nvSpPr>
          <p:cNvPr id="17411" name="Alt Bilgi Yer Tutucusu 3">
            <a:extLst>
              <a:ext uri="{FF2B5EF4-FFF2-40B4-BE49-F238E27FC236}">
                <a16:creationId xmlns:a16="http://schemas.microsoft.com/office/drawing/2014/main" id="{EDEEF7C9-D190-B11B-0299-6EBDA4B8E3D7}"/>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tr-TR" altLang="tr-TR">
                <a:latin typeface="Verdana" panose="020B0604030504040204" pitchFamily="34" charset="0"/>
              </a:rPr>
              <a:t>ESOGÜ Ar-Ge Koordinatörlüğü</a:t>
            </a:r>
          </a:p>
        </p:txBody>
      </p:sp>
      <p:pic>
        <p:nvPicPr>
          <p:cNvPr id="17412" name="Picture 40" descr="Macintosh HD:Users:ettom_tsarac:Desktop:LOGO:yenilogo.pdf">
            <a:extLst>
              <a:ext uri="{FF2B5EF4-FFF2-40B4-BE49-F238E27FC236}">
                <a16:creationId xmlns:a16="http://schemas.microsoft.com/office/drawing/2014/main" id="{8E38E00E-A3E3-BEC6-5241-6A86B543C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61913"/>
            <a:ext cx="13684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a:extLst>
              <a:ext uri="{FF2B5EF4-FFF2-40B4-BE49-F238E27FC236}">
                <a16:creationId xmlns:a16="http://schemas.microsoft.com/office/drawing/2014/main" id="{16C44BCC-05FE-C720-004E-EC8B69E51535}"/>
              </a:ext>
            </a:extLst>
          </p:cNvPr>
          <p:cNvSpPr>
            <a:spLocks noGrp="1" noChangeArrowheads="1"/>
          </p:cNvSpPr>
          <p:nvPr>
            <p:ph type="title"/>
          </p:nvPr>
        </p:nvSpPr>
        <p:spPr>
          <a:xfrm>
            <a:off x="623888" y="1709738"/>
            <a:ext cx="7886700" cy="2852737"/>
          </a:xfrm>
        </p:spPr>
        <p:txBody>
          <a:bodyPr/>
          <a:lstStyle/>
          <a:p>
            <a:pPr algn="ctr" eaLnBrk="1" hangingPunct="1"/>
            <a:r>
              <a:rPr lang="tr-TR" altLang="tr-TR" sz="4000" b="1">
                <a:ea typeface="Calibri" panose="020F0502020204030204" pitchFamily="34" charset="0"/>
                <a:cs typeface="Times New Roman" panose="02020603050405020304" pitchFamily="18" charset="0"/>
              </a:rPr>
              <a:t>Toplumsal Katkıya Yönelik Faaliyetler</a:t>
            </a:r>
          </a:p>
        </p:txBody>
      </p:sp>
      <p:sp>
        <p:nvSpPr>
          <p:cNvPr id="3" name="Metin Yer Tutucusu 2">
            <a:extLst>
              <a:ext uri="{FF2B5EF4-FFF2-40B4-BE49-F238E27FC236}">
                <a16:creationId xmlns:a16="http://schemas.microsoft.com/office/drawing/2014/main" id="{8A6C27CE-D2A5-DA02-4582-9890B4DACCFA}"/>
              </a:ext>
            </a:extLst>
          </p:cNvPr>
          <p:cNvSpPr>
            <a:spLocks noGrp="1"/>
          </p:cNvSpPr>
          <p:nvPr>
            <p:ph type="body" idx="1"/>
          </p:nvPr>
        </p:nvSpPr>
        <p:spPr>
          <a:xfrm>
            <a:off x="623888" y="4589463"/>
            <a:ext cx="7886700" cy="1500187"/>
          </a:xfrm>
        </p:spPr>
        <p:txBody>
          <a:bodyPr rtlCol="0">
            <a:normAutofit/>
          </a:bodyPr>
          <a:lstStyle/>
          <a:p>
            <a:pPr eaLnBrk="1" fontAlgn="auto" hangingPunct="1">
              <a:spcAft>
                <a:spcPts val="0"/>
              </a:spcAft>
              <a:defRPr/>
            </a:pPr>
            <a:endParaRPr lang="tr-TR" b="1" dirty="0">
              <a:solidFill>
                <a:srgbClr val="C00000"/>
              </a:solidFill>
            </a:endParaRPr>
          </a:p>
        </p:txBody>
      </p:sp>
      <p:sp>
        <p:nvSpPr>
          <p:cNvPr id="4" name="Alt Bilgi Yer Tutucusu 3">
            <a:extLst>
              <a:ext uri="{FF2B5EF4-FFF2-40B4-BE49-F238E27FC236}">
                <a16:creationId xmlns:a16="http://schemas.microsoft.com/office/drawing/2014/main" id="{B705DF32-5156-EDC3-7700-6256DAFAA073}"/>
              </a:ext>
            </a:extLst>
          </p:cNvPr>
          <p:cNvSpPr>
            <a:spLocks noGrp="1"/>
          </p:cNvSpPr>
          <p:nvPr>
            <p:ph type="ftr" sz="quarter" idx="11"/>
          </p:nvPr>
        </p:nvSpPr>
        <p:spPr/>
        <p:txBody>
          <a:bodyPr/>
          <a:lstStyle/>
          <a:p>
            <a:pPr>
              <a:defRPr/>
            </a:pPr>
            <a:r>
              <a:rPr lang="tr-TR"/>
              <a:t>ESOGÜ Ar-Ge Koordinatörlüğü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a:extLst>
              <a:ext uri="{FF2B5EF4-FFF2-40B4-BE49-F238E27FC236}">
                <a16:creationId xmlns:a16="http://schemas.microsoft.com/office/drawing/2014/main" id="{D18AF0B7-E3DD-4BF7-305C-8FE2697F2684}"/>
              </a:ext>
            </a:extLst>
          </p:cNvPr>
          <p:cNvSpPr>
            <a:spLocks noGrp="1" noChangeArrowheads="1"/>
          </p:cNvSpPr>
          <p:nvPr>
            <p:ph type="title"/>
          </p:nvPr>
        </p:nvSpPr>
        <p:spPr>
          <a:xfrm>
            <a:off x="4381500" y="4978400"/>
            <a:ext cx="7886700" cy="1325563"/>
          </a:xfrm>
        </p:spPr>
        <p:txBody>
          <a:bodyPr/>
          <a:lstStyle/>
          <a:p>
            <a:pPr eaLnBrk="1" hangingPunct="1"/>
            <a:r>
              <a:rPr lang="tr-TR" altLang="tr-TR" sz="2000" dirty="0"/>
              <a:t> </a:t>
            </a:r>
            <a:br>
              <a:rPr lang="tr-TR" altLang="tr-TR" sz="2000" dirty="0"/>
            </a:br>
            <a:r>
              <a:rPr lang="tr-TR" altLang="tr-TR" sz="2000" dirty="0"/>
              <a:t>Değerlendirme/danışmanlık= 31</a:t>
            </a:r>
            <a:br>
              <a:rPr lang="tr-TR" altLang="tr-TR" sz="2000" dirty="0"/>
            </a:br>
            <a:r>
              <a:rPr lang="tr-TR" altLang="tr-TR" sz="2000" dirty="0"/>
              <a:t>Bireysel Eğitim= 42</a:t>
            </a:r>
          </a:p>
        </p:txBody>
      </p:sp>
      <p:sp>
        <p:nvSpPr>
          <p:cNvPr id="3" name="İçerik Yer Tutucusu 2">
            <a:extLst>
              <a:ext uri="{FF2B5EF4-FFF2-40B4-BE49-F238E27FC236}">
                <a16:creationId xmlns:a16="http://schemas.microsoft.com/office/drawing/2014/main" id="{BC1D8FB2-4ABB-9CC9-985D-3F1441CE93ED}"/>
              </a:ext>
            </a:extLst>
          </p:cNvPr>
          <p:cNvSpPr>
            <a:spLocks noGrp="1"/>
          </p:cNvSpPr>
          <p:nvPr>
            <p:ph idx="1"/>
          </p:nvPr>
        </p:nvSpPr>
        <p:spPr>
          <a:xfrm>
            <a:off x="438150" y="2378075"/>
            <a:ext cx="7886700" cy="4351338"/>
          </a:xfrm>
        </p:spPr>
        <p:txBody>
          <a:bodyPr rtlCol="0">
            <a:normAutofit lnSpcReduction="10000"/>
          </a:bodyPr>
          <a:lstStyle/>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lvl="1" eaLnBrk="1" fontAlgn="auto" hangingPunct="1">
              <a:spcAft>
                <a:spcPts val="0"/>
              </a:spcAft>
              <a:defRPr/>
            </a:pPr>
            <a:endParaRPr lang="tr-TR" dirty="0"/>
          </a:p>
          <a:p>
            <a:pPr lvl="1" eaLnBrk="1" fontAlgn="auto" hangingPunct="1">
              <a:spcAft>
                <a:spcPts val="0"/>
              </a:spcAft>
              <a:defRPr/>
            </a:pPr>
            <a:endParaRPr lang="tr-TR" dirty="0"/>
          </a:p>
          <a:p>
            <a:pPr lvl="1" eaLnBrk="1" fontAlgn="auto" hangingPunct="1">
              <a:spcAft>
                <a:spcPts val="0"/>
              </a:spcAft>
              <a:defRPr/>
            </a:pPr>
            <a:endParaRPr lang="tr-TR" dirty="0"/>
          </a:p>
          <a:p>
            <a:pPr lvl="1" eaLnBrk="1" fontAlgn="auto" hangingPunct="1">
              <a:spcAft>
                <a:spcPts val="0"/>
              </a:spcAft>
              <a:defRPr/>
            </a:pPr>
            <a:endParaRPr lang="tr-TR" dirty="0"/>
          </a:p>
          <a:p>
            <a:pPr lvl="1" eaLnBrk="1" fontAlgn="auto" hangingPunct="1">
              <a:spcAft>
                <a:spcPts val="0"/>
              </a:spcAft>
              <a:defRPr/>
            </a:pPr>
            <a:endParaRPr lang="tr-TR" b="1" dirty="0"/>
          </a:p>
          <a:p>
            <a:pPr lvl="1" eaLnBrk="1" fontAlgn="auto" hangingPunct="1">
              <a:spcAft>
                <a:spcPts val="0"/>
              </a:spcAft>
              <a:defRPr/>
            </a:pPr>
            <a:r>
              <a:rPr lang="tr-TR" b="1" dirty="0" err="1"/>
              <a:t>https</a:t>
            </a:r>
            <a:r>
              <a:rPr lang="tr-TR" b="1" dirty="0"/>
              <a:t>://</a:t>
            </a:r>
            <a:r>
              <a:rPr lang="tr-TR" b="1" dirty="0" err="1"/>
              <a:t>ozlab.ogu.edu.tr</a:t>
            </a:r>
            <a:r>
              <a:rPr lang="tr-TR" b="1" dirty="0"/>
              <a:t>/</a:t>
            </a:r>
          </a:p>
        </p:txBody>
      </p:sp>
      <p:sp>
        <p:nvSpPr>
          <p:cNvPr id="4" name="Alt Bilgi Yer Tutucusu 3">
            <a:extLst>
              <a:ext uri="{FF2B5EF4-FFF2-40B4-BE49-F238E27FC236}">
                <a16:creationId xmlns:a16="http://schemas.microsoft.com/office/drawing/2014/main" id="{F1A2D6BE-C937-69D9-2D28-62DC000A00FD}"/>
              </a:ext>
            </a:extLst>
          </p:cNvPr>
          <p:cNvSpPr>
            <a:spLocks noGrp="1"/>
          </p:cNvSpPr>
          <p:nvPr>
            <p:ph type="ftr" sz="quarter" idx="11"/>
          </p:nvPr>
        </p:nvSpPr>
        <p:spPr/>
        <p:txBody>
          <a:bodyPr/>
          <a:lstStyle/>
          <a:p>
            <a:pPr>
              <a:defRPr/>
            </a:pPr>
            <a:r>
              <a:rPr lang="tr-TR"/>
              <a:t>ESOGÜ Ar-Ge Koordinatörlüğü</a:t>
            </a:r>
          </a:p>
        </p:txBody>
      </p:sp>
      <p:pic>
        <p:nvPicPr>
          <p:cNvPr id="23556" name="Resim 5">
            <a:extLst>
              <a:ext uri="{FF2B5EF4-FFF2-40B4-BE49-F238E27FC236}">
                <a16:creationId xmlns:a16="http://schemas.microsoft.com/office/drawing/2014/main" id="{0B25979D-ECFA-2C02-263A-9BA72752B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207963"/>
            <a:ext cx="35544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Resim 7">
            <a:extLst>
              <a:ext uri="{FF2B5EF4-FFF2-40B4-BE49-F238E27FC236}">
                <a16:creationId xmlns:a16="http://schemas.microsoft.com/office/drawing/2014/main" id="{816F37F1-E759-9F59-4125-4F4EEE7FB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5" y="439738"/>
            <a:ext cx="35560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Resim 9">
            <a:extLst>
              <a:ext uri="{FF2B5EF4-FFF2-40B4-BE49-F238E27FC236}">
                <a16:creationId xmlns:a16="http://schemas.microsoft.com/office/drawing/2014/main" id="{EB3AFB3A-EF60-C345-0CC3-D8C6C787A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649663"/>
            <a:ext cx="2741612"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Resim 11">
            <a:extLst>
              <a:ext uri="{FF2B5EF4-FFF2-40B4-BE49-F238E27FC236}">
                <a16:creationId xmlns:a16="http://schemas.microsoft.com/office/drawing/2014/main" id="{D04B486F-61A5-4839-1F5D-EA3E52D31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63" y="2581275"/>
            <a:ext cx="306228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a:extLst>
              <a:ext uri="{FF2B5EF4-FFF2-40B4-BE49-F238E27FC236}">
                <a16:creationId xmlns:a16="http://schemas.microsoft.com/office/drawing/2014/main" id="{8F9A6239-B74A-E2D9-2C60-CCE005501F47}"/>
              </a:ext>
            </a:extLst>
          </p:cNvPr>
          <p:cNvSpPr>
            <a:spLocks noGrp="1" noChangeArrowheads="1"/>
          </p:cNvSpPr>
          <p:nvPr>
            <p:ph type="title"/>
          </p:nvPr>
        </p:nvSpPr>
        <p:spPr/>
        <p:txBody>
          <a:bodyPr/>
          <a:lstStyle/>
          <a:p>
            <a:pPr eaLnBrk="1" hangingPunct="1"/>
            <a:r>
              <a:rPr lang="tr-TR" altLang="tr-TR" b="1"/>
              <a:t>Podcast: BANA AFERİN DE!</a:t>
            </a:r>
          </a:p>
        </p:txBody>
      </p:sp>
      <p:pic>
        <p:nvPicPr>
          <p:cNvPr id="24578" name="İçerik Yer Tutucusu 5">
            <a:extLst>
              <a:ext uri="{FF2B5EF4-FFF2-40B4-BE49-F238E27FC236}">
                <a16:creationId xmlns:a16="http://schemas.microsoft.com/office/drawing/2014/main" id="{69428DB0-2505-5AD3-8E1C-B1F4928EAD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4738" y="1825625"/>
            <a:ext cx="6994525" cy="4351338"/>
          </a:xfrm>
        </p:spPr>
      </p:pic>
      <p:sp>
        <p:nvSpPr>
          <p:cNvPr id="4" name="Alt Bilgi Yer Tutucusu 3">
            <a:extLst>
              <a:ext uri="{FF2B5EF4-FFF2-40B4-BE49-F238E27FC236}">
                <a16:creationId xmlns:a16="http://schemas.microsoft.com/office/drawing/2014/main" id="{A57D06A8-B605-5E1C-656F-4A7353845FBA}"/>
              </a:ext>
            </a:extLst>
          </p:cNvPr>
          <p:cNvSpPr>
            <a:spLocks noGrp="1"/>
          </p:cNvSpPr>
          <p:nvPr>
            <p:ph type="ftr" sz="quarter" idx="11"/>
          </p:nvPr>
        </p:nvSpPr>
        <p:spPr/>
        <p:txBody>
          <a:bodyPr/>
          <a:lstStyle/>
          <a:p>
            <a:pPr>
              <a:defRPr/>
            </a:pPr>
            <a:r>
              <a:rPr lang="tr-TR"/>
              <a:t>ESOGÜ Ar-Ge Koordinatörlüğü</a:t>
            </a:r>
          </a:p>
        </p:txBody>
      </p:sp>
    </p:spTree>
    <p:extLst>
      <p:ext uri="{BB962C8B-B14F-4D97-AF65-F5344CB8AC3E}">
        <p14:creationId xmlns:p14="http://schemas.microsoft.com/office/powerpoint/2010/main" val="310535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E094E0-B6B1-175F-D6DC-02F019059E35}"/>
              </a:ext>
            </a:extLst>
          </p:cNvPr>
          <p:cNvSpPr>
            <a:spLocks noGrp="1"/>
          </p:cNvSpPr>
          <p:nvPr>
            <p:ph type="title"/>
          </p:nvPr>
        </p:nvSpPr>
        <p:spPr>
          <a:xfrm>
            <a:off x="277813" y="157163"/>
            <a:ext cx="7886700" cy="1325562"/>
          </a:xfrm>
        </p:spPr>
        <p:txBody>
          <a:bodyPr rtlCol="0">
            <a:normAutofit fontScale="90000"/>
          </a:bodyPr>
          <a:lstStyle/>
          <a:p>
            <a:pPr eaLnBrk="1" fontAlgn="auto" hangingPunct="1">
              <a:spcAft>
                <a:spcPts val="0"/>
              </a:spcAft>
              <a:defRPr/>
            </a:pPr>
            <a:r>
              <a:rPr lang="tr-TR" b="1" dirty="0"/>
              <a:t>ÖZEL EĞİTİM GÜNDEMİ</a:t>
            </a:r>
            <a:br>
              <a:rPr lang="tr-TR" b="1" dirty="0"/>
            </a:br>
            <a:br>
              <a:rPr lang="tr-TR" b="1" dirty="0"/>
            </a:br>
            <a:r>
              <a:rPr lang="tr-TR" sz="2400" b="1" dirty="0"/>
              <a:t>2022-2023 yıllarında 8 </a:t>
            </a:r>
            <a:r>
              <a:rPr lang="tr-TR" sz="2400" b="1" i="1" dirty="0"/>
              <a:t>OSB sayısı</a:t>
            </a:r>
          </a:p>
        </p:txBody>
      </p:sp>
      <p:sp>
        <p:nvSpPr>
          <p:cNvPr id="4" name="Alt Bilgi Yer Tutucusu 3">
            <a:extLst>
              <a:ext uri="{FF2B5EF4-FFF2-40B4-BE49-F238E27FC236}">
                <a16:creationId xmlns:a16="http://schemas.microsoft.com/office/drawing/2014/main" id="{487E9000-DC7A-9B61-54D9-D4C750BD3179}"/>
              </a:ext>
            </a:extLst>
          </p:cNvPr>
          <p:cNvSpPr>
            <a:spLocks noGrp="1"/>
          </p:cNvSpPr>
          <p:nvPr>
            <p:ph type="ftr" sz="quarter" idx="11"/>
          </p:nvPr>
        </p:nvSpPr>
        <p:spPr/>
        <p:txBody>
          <a:bodyPr/>
          <a:lstStyle/>
          <a:p>
            <a:pPr>
              <a:defRPr/>
            </a:pPr>
            <a:r>
              <a:rPr lang="tr-TR"/>
              <a:t>ESOGÜ Ar-Ge Koordinatörlüğü</a:t>
            </a:r>
          </a:p>
        </p:txBody>
      </p:sp>
      <p:pic>
        <p:nvPicPr>
          <p:cNvPr id="25603" name="Resim 7">
            <a:extLst>
              <a:ext uri="{FF2B5EF4-FFF2-40B4-BE49-F238E27FC236}">
                <a16:creationId xmlns:a16="http://schemas.microsoft.com/office/drawing/2014/main" id="{C6371963-2B9F-9BDD-8D31-2BCF0325D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384550"/>
            <a:ext cx="25130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Resim 9">
            <a:extLst>
              <a:ext uri="{FF2B5EF4-FFF2-40B4-BE49-F238E27FC236}">
                <a16:creationId xmlns:a16="http://schemas.microsoft.com/office/drawing/2014/main" id="{C3EF62A6-6EA8-DE10-7780-9D7CE6F72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84550"/>
            <a:ext cx="2514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İçerik Yer Tutucusu 5">
            <a:extLst>
              <a:ext uri="{FF2B5EF4-FFF2-40B4-BE49-F238E27FC236}">
                <a16:creationId xmlns:a16="http://schemas.microsoft.com/office/drawing/2014/main" id="{06A7607B-65D3-0A72-D81D-4E7DBDBE3AB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49263" y="1879600"/>
            <a:ext cx="2833687" cy="4040188"/>
          </a:xfrm>
        </p:spPr>
      </p:pic>
      <p:pic>
        <p:nvPicPr>
          <p:cNvPr id="25606" name="Resim 11">
            <a:extLst>
              <a:ext uri="{FF2B5EF4-FFF2-40B4-BE49-F238E27FC236}">
                <a16:creationId xmlns:a16="http://schemas.microsoft.com/office/drawing/2014/main" id="{7119B34B-B8BB-EC4C-DE31-F68BE505F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175" y="425450"/>
            <a:ext cx="2832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a:extLst>
              <a:ext uri="{FF2B5EF4-FFF2-40B4-BE49-F238E27FC236}">
                <a16:creationId xmlns:a16="http://schemas.microsoft.com/office/drawing/2014/main" id="{1D563310-785B-E39A-B567-77F3ADB5BC6B}"/>
              </a:ext>
            </a:extLst>
          </p:cNvPr>
          <p:cNvSpPr>
            <a:spLocks noGrp="1" noChangeArrowheads="1"/>
          </p:cNvSpPr>
          <p:nvPr>
            <p:ph type="title"/>
          </p:nvPr>
        </p:nvSpPr>
        <p:spPr/>
        <p:txBody>
          <a:bodyPr/>
          <a:lstStyle/>
          <a:p>
            <a:pPr eaLnBrk="1" hangingPunct="1"/>
            <a:r>
              <a:rPr lang="tr-TR" altLang="tr-TR" b="1" dirty="0"/>
              <a:t>OTİZMİ FARKETME VE KABULLENME AYI</a:t>
            </a:r>
          </a:p>
        </p:txBody>
      </p:sp>
      <p:sp>
        <p:nvSpPr>
          <p:cNvPr id="26626" name="İçerik Yer Tutucusu 2">
            <a:extLst>
              <a:ext uri="{FF2B5EF4-FFF2-40B4-BE49-F238E27FC236}">
                <a16:creationId xmlns:a16="http://schemas.microsoft.com/office/drawing/2014/main" id="{D50E5FD6-9B80-C973-7047-739162782902}"/>
              </a:ext>
            </a:extLst>
          </p:cNvPr>
          <p:cNvSpPr>
            <a:spLocks noGrp="1" noChangeArrowheads="1"/>
          </p:cNvSpPr>
          <p:nvPr>
            <p:ph idx="1"/>
          </p:nvPr>
        </p:nvSpPr>
        <p:spPr/>
        <p:txBody>
          <a:bodyPr/>
          <a:lstStyle/>
          <a:p>
            <a:pPr eaLnBrk="1" hangingPunct="1"/>
            <a:endParaRPr lang="tr-TR" altLang="tr-TR" dirty="0"/>
          </a:p>
          <a:p>
            <a:pPr eaLnBrk="1" hangingPunct="1"/>
            <a:endParaRPr lang="tr-TR" altLang="tr-TR" dirty="0"/>
          </a:p>
          <a:p>
            <a:pPr eaLnBrk="1" hangingPunct="1"/>
            <a:endParaRPr lang="tr-TR" altLang="tr-TR" dirty="0"/>
          </a:p>
          <a:p>
            <a:pPr eaLnBrk="1" hangingPunct="1"/>
            <a:endParaRPr lang="tr-TR" altLang="tr-TR" dirty="0"/>
          </a:p>
          <a:p>
            <a:pPr eaLnBrk="1" hangingPunct="1"/>
            <a:endParaRPr lang="tr-TR" altLang="tr-TR" dirty="0"/>
          </a:p>
          <a:p>
            <a:pPr eaLnBrk="1" hangingPunct="1"/>
            <a:endParaRPr lang="tr-TR" altLang="tr-TR" dirty="0"/>
          </a:p>
        </p:txBody>
      </p:sp>
      <p:sp>
        <p:nvSpPr>
          <p:cNvPr id="4" name="Alt Bilgi Yer Tutucusu 3">
            <a:extLst>
              <a:ext uri="{FF2B5EF4-FFF2-40B4-BE49-F238E27FC236}">
                <a16:creationId xmlns:a16="http://schemas.microsoft.com/office/drawing/2014/main" id="{1F5F703F-8071-24FE-D5DB-F4695052DBE5}"/>
              </a:ext>
            </a:extLst>
          </p:cNvPr>
          <p:cNvSpPr>
            <a:spLocks noGrp="1"/>
          </p:cNvSpPr>
          <p:nvPr>
            <p:ph type="ftr" sz="quarter" idx="11"/>
          </p:nvPr>
        </p:nvSpPr>
        <p:spPr/>
        <p:txBody>
          <a:bodyPr/>
          <a:lstStyle/>
          <a:p>
            <a:pPr>
              <a:defRPr/>
            </a:pPr>
            <a:r>
              <a:rPr lang="tr-TR"/>
              <a:t>ESOGÜ Ar-Ge Koordinatörlüğü</a:t>
            </a:r>
          </a:p>
        </p:txBody>
      </p:sp>
      <p:pic>
        <p:nvPicPr>
          <p:cNvPr id="26628" name="Resim 7">
            <a:extLst>
              <a:ext uri="{FF2B5EF4-FFF2-40B4-BE49-F238E27FC236}">
                <a16:creationId xmlns:a16="http://schemas.microsoft.com/office/drawing/2014/main" id="{39B0E5AA-F90F-8071-E72B-9F1FA635E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68413"/>
            <a:ext cx="5021263"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Resim 9">
            <a:extLst>
              <a:ext uri="{FF2B5EF4-FFF2-40B4-BE49-F238E27FC236}">
                <a16:creationId xmlns:a16="http://schemas.microsoft.com/office/drawing/2014/main" id="{FF3A8860-9878-F0CD-1C35-5D0CE87147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422776"/>
            <a:ext cx="3755317" cy="15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a:extLst>
              <a:ext uri="{FF2B5EF4-FFF2-40B4-BE49-F238E27FC236}">
                <a16:creationId xmlns:a16="http://schemas.microsoft.com/office/drawing/2014/main" id="{C3569684-5B00-C740-A52E-A8987D112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563" y="4036976"/>
            <a:ext cx="3379787" cy="2254291"/>
          </a:xfrm>
          <a:prstGeom prst="rect">
            <a:avLst/>
          </a:prstGeom>
        </p:spPr>
      </p:pic>
      <p:pic>
        <p:nvPicPr>
          <p:cNvPr id="6" name="Resim 5">
            <a:extLst>
              <a:ext uri="{FF2B5EF4-FFF2-40B4-BE49-F238E27FC236}">
                <a16:creationId xmlns:a16="http://schemas.microsoft.com/office/drawing/2014/main" id="{9574C117-291E-E746-BBE4-1EE4614672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355" y="1784098"/>
            <a:ext cx="3374964" cy="2251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a:extLst>
              <a:ext uri="{FF2B5EF4-FFF2-40B4-BE49-F238E27FC236}">
                <a16:creationId xmlns:a16="http://schemas.microsoft.com/office/drawing/2014/main" id="{22623C2A-7F0C-94A1-2903-BBFD0DF29F0B}"/>
              </a:ext>
            </a:extLst>
          </p:cNvPr>
          <p:cNvSpPr>
            <a:spLocks noGrp="1" noChangeArrowheads="1"/>
          </p:cNvSpPr>
          <p:nvPr>
            <p:ph type="title"/>
          </p:nvPr>
        </p:nvSpPr>
        <p:spPr/>
        <p:txBody>
          <a:bodyPr/>
          <a:lstStyle/>
          <a:p>
            <a:pPr eaLnBrk="1" hangingPunct="1"/>
            <a:r>
              <a:rPr lang="tr-TR" altLang="tr-TR" b="1" dirty="0"/>
              <a:t>İLETİŞİM</a:t>
            </a:r>
          </a:p>
        </p:txBody>
      </p:sp>
      <p:sp>
        <p:nvSpPr>
          <p:cNvPr id="27650" name="İçerik Yer Tutucusu 2">
            <a:extLst>
              <a:ext uri="{FF2B5EF4-FFF2-40B4-BE49-F238E27FC236}">
                <a16:creationId xmlns:a16="http://schemas.microsoft.com/office/drawing/2014/main" id="{A47D22AF-81E6-D661-3D29-1A645D0C864B}"/>
              </a:ext>
            </a:extLst>
          </p:cNvPr>
          <p:cNvSpPr>
            <a:spLocks noGrp="1" noChangeArrowheads="1"/>
          </p:cNvSpPr>
          <p:nvPr>
            <p:ph idx="1"/>
          </p:nvPr>
        </p:nvSpPr>
        <p:spPr/>
        <p:txBody>
          <a:bodyPr/>
          <a:lstStyle/>
          <a:p>
            <a:pPr eaLnBrk="1" hangingPunct="1"/>
            <a:r>
              <a:rPr lang="tr-TR" altLang="tr-TR" dirty="0">
                <a:ea typeface="Calibri" panose="020F0502020204030204" pitchFamily="34" charset="0"/>
                <a:cs typeface="Times New Roman" panose="02020603050405020304" pitchFamily="18" charset="0"/>
              </a:rPr>
              <a:t>Prof. Dr. Şerife YÜCESOY ÖZKAN</a:t>
            </a:r>
          </a:p>
          <a:p>
            <a:pPr lvl="1" eaLnBrk="1" hangingPunct="1"/>
            <a:r>
              <a:rPr lang="tr-TR" altLang="tr-TR" dirty="0" err="1">
                <a:ea typeface="Calibri" panose="020F0502020204030204" pitchFamily="34" charset="0"/>
                <a:cs typeface="Times New Roman" panose="02020603050405020304" pitchFamily="18" charset="0"/>
              </a:rPr>
              <a:t>serife.yozkan@ogu.edu.tr</a:t>
            </a:r>
            <a:endParaRPr lang="tr-TR" altLang="tr-TR" dirty="0">
              <a:ea typeface="Calibri" panose="020F0502020204030204" pitchFamily="34" charset="0"/>
              <a:cs typeface="Times New Roman" panose="02020603050405020304" pitchFamily="18" charset="0"/>
            </a:endParaRPr>
          </a:p>
          <a:p>
            <a:pPr eaLnBrk="1" hangingPunct="1"/>
            <a:r>
              <a:rPr lang="tr-TR" altLang="tr-TR" dirty="0">
                <a:ea typeface="Calibri" panose="020F0502020204030204" pitchFamily="34" charset="0"/>
                <a:cs typeface="Times New Roman" panose="02020603050405020304" pitchFamily="18" charset="0"/>
              </a:rPr>
              <a:t>Doç. Dr. Derya GENÇ TOSUN</a:t>
            </a:r>
          </a:p>
          <a:p>
            <a:pPr lvl="1" eaLnBrk="1" hangingPunct="1"/>
            <a:r>
              <a:rPr lang="tr-TR" altLang="tr-TR" dirty="0" err="1">
                <a:ea typeface="Calibri" panose="020F0502020204030204" pitchFamily="34" charset="0"/>
                <a:cs typeface="Times New Roman" panose="02020603050405020304" pitchFamily="18" charset="0"/>
              </a:rPr>
              <a:t>dgenc@ogu.edu.tr</a:t>
            </a:r>
            <a:endParaRPr lang="tr-TR" altLang="tr-TR" dirty="0">
              <a:ea typeface="Calibri" panose="020F0502020204030204" pitchFamily="34" charset="0"/>
              <a:cs typeface="Times New Roman" panose="02020603050405020304" pitchFamily="18" charset="0"/>
            </a:endParaRPr>
          </a:p>
          <a:p>
            <a:pPr eaLnBrk="1" hangingPunct="1"/>
            <a:r>
              <a:rPr lang="tr-TR" altLang="tr-TR" dirty="0">
                <a:ea typeface="Calibri" panose="020F0502020204030204" pitchFamily="34" charset="0"/>
                <a:cs typeface="Times New Roman" panose="02020603050405020304" pitchFamily="18" charset="0"/>
              </a:rPr>
              <a:t>Dr. </a:t>
            </a:r>
            <a:r>
              <a:rPr lang="tr-TR" altLang="tr-TR" dirty="0" err="1">
                <a:ea typeface="Calibri" panose="020F0502020204030204" pitchFamily="34" charset="0"/>
                <a:cs typeface="Times New Roman" panose="02020603050405020304" pitchFamily="18" charset="0"/>
              </a:rPr>
              <a:t>Ögr</a:t>
            </a:r>
            <a:r>
              <a:rPr lang="tr-TR" altLang="tr-TR" dirty="0">
                <a:ea typeface="Calibri" panose="020F0502020204030204" pitchFamily="34" charset="0"/>
                <a:cs typeface="Times New Roman" panose="02020603050405020304" pitchFamily="18" charset="0"/>
              </a:rPr>
              <a:t>. Üyesi Ayşe TUNÇ PAFTALI</a:t>
            </a:r>
          </a:p>
          <a:p>
            <a:pPr lvl="1" eaLnBrk="1" hangingPunct="1"/>
            <a:r>
              <a:rPr lang="tr-TR" altLang="tr-TR" dirty="0" err="1">
                <a:ea typeface="Calibri" panose="020F0502020204030204" pitchFamily="34" charset="0"/>
                <a:cs typeface="Times New Roman" panose="02020603050405020304" pitchFamily="18" charset="0"/>
              </a:rPr>
              <a:t>aysetunc@ogu.edu.tr</a:t>
            </a:r>
            <a:endParaRPr lang="tr-TR" altLang="tr-TR" dirty="0">
              <a:ea typeface="Calibri" panose="020F0502020204030204" pitchFamily="34" charset="0"/>
              <a:cs typeface="Times New Roman" panose="02020603050405020304" pitchFamily="18" charset="0"/>
            </a:endParaRPr>
          </a:p>
          <a:p>
            <a:pPr eaLnBrk="1" hangingPunct="1"/>
            <a:r>
              <a:rPr lang="tr-TR" altLang="tr-TR" dirty="0">
                <a:ea typeface="Calibri" panose="020F0502020204030204" pitchFamily="34" charset="0"/>
                <a:cs typeface="Times New Roman" panose="02020603050405020304" pitchFamily="18" charset="0"/>
              </a:rPr>
              <a:t>Dr. </a:t>
            </a:r>
            <a:r>
              <a:rPr lang="tr-TR" altLang="tr-TR" dirty="0" err="1">
                <a:ea typeface="Calibri" panose="020F0502020204030204" pitchFamily="34" charset="0"/>
                <a:cs typeface="Times New Roman" panose="02020603050405020304" pitchFamily="18" charset="0"/>
              </a:rPr>
              <a:t>Ögr</a:t>
            </a:r>
            <a:r>
              <a:rPr lang="tr-TR" altLang="tr-TR" dirty="0">
                <a:ea typeface="Calibri" panose="020F0502020204030204" pitchFamily="34" charset="0"/>
                <a:cs typeface="Times New Roman" panose="02020603050405020304" pitchFamily="18" charset="0"/>
              </a:rPr>
              <a:t>. Üyesi Esra ORUM ÇATTIK</a:t>
            </a:r>
          </a:p>
          <a:p>
            <a:pPr lvl="1" eaLnBrk="1" hangingPunct="1"/>
            <a:r>
              <a:rPr lang="tr-TR" altLang="tr-TR" dirty="0" err="1">
                <a:ea typeface="Calibri" panose="020F0502020204030204" pitchFamily="34" charset="0"/>
                <a:cs typeface="Times New Roman" panose="02020603050405020304" pitchFamily="18" charset="0"/>
              </a:rPr>
              <a:t>eocattik@ogu.edu.tr</a:t>
            </a:r>
            <a:endParaRPr lang="tr-TR" altLang="tr-TR" dirty="0">
              <a:ea typeface="Calibri" panose="020F0502020204030204" pitchFamily="34" charset="0"/>
              <a:cs typeface="Times New Roman" panose="02020603050405020304" pitchFamily="18" charset="0"/>
            </a:endParaRPr>
          </a:p>
          <a:p>
            <a:pPr eaLnBrk="1" hangingPunct="1"/>
            <a:r>
              <a:rPr lang="tr-TR" altLang="tr-TR" dirty="0">
                <a:ea typeface="Calibri" panose="020F0502020204030204" pitchFamily="34" charset="0"/>
                <a:cs typeface="Times New Roman" panose="02020603050405020304" pitchFamily="18" charset="0"/>
              </a:rPr>
              <a:t>Ar. Gör. Osman YAŞAR </a:t>
            </a:r>
          </a:p>
          <a:p>
            <a:pPr lvl="1" eaLnBrk="1" hangingPunct="1"/>
            <a:r>
              <a:rPr lang="tr-TR" altLang="tr-TR" dirty="0" err="1">
                <a:ea typeface="Calibri" panose="020F0502020204030204" pitchFamily="34" charset="0"/>
                <a:cs typeface="Times New Roman" panose="02020603050405020304" pitchFamily="18" charset="0"/>
              </a:rPr>
              <a:t>osman.yasar@ogu.edu.tr</a:t>
            </a:r>
            <a:endParaRPr lang="tr-TR" altLang="tr-TR" dirty="0">
              <a:ea typeface="Calibri" panose="020F0502020204030204" pitchFamily="34" charset="0"/>
              <a:cs typeface="Times New Roman" panose="02020603050405020304" pitchFamily="18" charset="0"/>
            </a:endParaRPr>
          </a:p>
          <a:p>
            <a:pPr eaLnBrk="1" hangingPunct="1"/>
            <a:endParaRPr lang="tr-TR" altLang="tr-TR" dirty="0">
              <a:ea typeface="Calibri" panose="020F0502020204030204" pitchFamily="34" charset="0"/>
              <a:cs typeface="Times New Roman" panose="02020603050405020304" pitchFamily="18" charset="0"/>
            </a:endParaRPr>
          </a:p>
        </p:txBody>
      </p:sp>
      <p:sp>
        <p:nvSpPr>
          <p:cNvPr id="4" name="Alt Bilgi Yer Tutucusu 3">
            <a:extLst>
              <a:ext uri="{FF2B5EF4-FFF2-40B4-BE49-F238E27FC236}">
                <a16:creationId xmlns:a16="http://schemas.microsoft.com/office/drawing/2014/main" id="{84F303D3-2773-CDC1-EA4F-C4395902A435}"/>
              </a:ext>
            </a:extLst>
          </p:cNvPr>
          <p:cNvSpPr>
            <a:spLocks noGrp="1"/>
          </p:cNvSpPr>
          <p:nvPr>
            <p:ph type="ftr" sz="quarter" idx="11"/>
          </p:nvPr>
        </p:nvSpPr>
        <p:spPr/>
        <p:txBody>
          <a:bodyPr/>
          <a:lstStyle/>
          <a:p>
            <a:pPr>
              <a:defRPr/>
            </a:pPr>
            <a:r>
              <a:rPr lang="tr-TR"/>
              <a:t>ESOGÜ Ar-Ge Koordinatörlüğü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a:extLst>
              <a:ext uri="{FF2B5EF4-FFF2-40B4-BE49-F238E27FC236}">
                <a16:creationId xmlns:a16="http://schemas.microsoft.com/office/drawing/2014/main" id="{581F3695-3A09-C2C5-AF57-DF6F3444F45E}"/>
              </a:ext>
            </a:extLst>
          </p:cNvPr>
          <p:cNvSpPr>
            <a:spLocks noGrp="1" noChangeArrowheads="1"/>
          </p:cNvSpPr>
          <p:nvPr>
            <p:ph type="title"/>
          </p:nvPr>
        </p:nvSpPr>
        <p:spPr/>
        <p:txBody>
          <a:bodyPr/>
          <a:lstStyle/>
          <a:p>
            <a:pPr eaLnBrk="1" hangingPunct="1"/>
            <a:r>
              <a:rPr lang="tr-TR" altLang="tr-TR" sz="3600" dirty="0">
                <a:ea typeface="Calibri" panose="020F0502020204030204" pitchFamily="34" charset="0"/>
                <a:cs typeface="Times New Roman" panose="02020603050405020304" pitchFamily="18" charset="0"/>
              </a:rPr>
              <a:t>Otizm Araştırma Grubu</a:t>
            </a:r>
          </a:p>
        </p:txBody>
      </p:sp>
      <p:sp>
        <p:nvSpPr>
          <p:cNvPr id="18434" name="İçerik Yer Tutucusu 2">
            <a:extLst>
              <a:ext uri="{FF2B5EF4-FFF2-40B4-BE49-F238E27FC236}">
                <a16:creationId xmlns:a16="http://schemas.microsoft.com/office/drawing/2014/main" id="{F67A2D5E-AE7C-04BB-7BDB-883F42D18585}"/>
              </a:ext>
            </a:extLst>
          </p:cNvPr>
          <p:cNvSpPr>
            <a:spLocks noGrp="1" noChangeArrowheads="1"/>
          </p:cNvSpPr>
          <p:nvPr>
            <p:ph idx="1"/>
          </p:nvPr>
        </p:nvSpPr>
        <p:spPr/>
        <p:txBody>
          <a:bodyPr/>
          <a:lstStyle/>
          <a:p>
            <a:pPr algn="just" eaLnBrk="1" hangingPunct="1"/>
            <a:r>
              <a:rPr lang="tr-TR" altLang="tr-TR" sz="2400" dirty="0">
                <a:solidFill>
                  <a:srgbClr val="118AFF"/>
                </a:solidFill>
              </a:rPr>
              <a:t>Otizm ya da o</a:t>
            </a:r>
            <a:r>
              <a:rPr lang="tr-TR" sz="2400" dirty="0">
                <a:solidFill>
                  <a:srgbClr val="118AFF"/>
                </a:solidFill>
              </a:rPr>
              <a:t>tizm spektrum bozukluğu (OSB),</a:t>
            </a:r>
            <a:r>
              <a:rPr lang="tr-TR" sz="2400" dirty="0"/>
              <a:t> genellikle okul öncesi yıllarda ortaya çıkan, sosyal etkileşim ve iletişimde zorluklarla ve davranışlarda, ilgilerde ya da faaliyetlerde sınırlı ve tekrarlayan kalıplarla karakterize edilen bir grup bozukluktan herhangi birini ifade eder.</a:t>
            </a:r>
            <a:endParaRPr lang="tr-TR" altLang="tr-TR" sz="2400" dirty="0"/>
          </a:p>
          <a:p>
            <a:pPr eaLnBrk="1" hangingPunct="1"/>
            <a:endParaRPr lang="tr-TR" altLang="tr-TR" sz="2400" dirty="0"/>
          </a:p>
          <a:p>
            <a:pPr eaLnBrk="1" hangingPunct="1"/>
            <a:endParaRPr lang="tr-TR" altLang="tr-TR" sz="2400" dirty="0"/>
          </a:p>
          <a:p>
            <a:pPr eaLnBrk="1" hangingPunct="1"/>
            <a:endParaRPr lang="tr-TR" altLang="tr-TR" dirty="0"/>
          </a:p>
        </p:txBody>
      </p:sp>
      <p:sp>
        <p:nvSpPr>
          <p:cNvPr id="4" name="Alt Bilgi Yer Tutucusu 3">
            <a:extLst>
              <a:ext uri="{FF2B5EF4-FFF2-40B4-BE49-F238E27FC236}">
                <a16:creationId xmlns:a16="http://schemas.microsoft.com/office/drawing/2014/main" id="{B57CE5F1-D4AC-41C5-F252-C616B6200FF2}"/>
              </a:ext>
            </a:extLst>
          </p:cNvPr>
          <p:cNvSpPr>
            <a:spLocks noGrp="1"/>
          </p:cNvSpPr>
          <p:nvPr>
            <p:ph type="ftr" sz="quarter" idx="11"/>
          </p:nvPr>
        </p:nvSpPr>
        <p:spPr/>
        <p:txBody>
          <a:bodyPr/>
          <a:lstStyle/>
          <a:p>
            <a:pPr>
              <a:defRPr/>
            </a:pPr>
            <a:r>
              <a:rPr lang="tr-TR"/>
              <a:t>ESOGÜ Ar-Ge Koordinatörlüğü</a:t>
            </a:r>
          </a:p>
        </p:txBody>
      </p:sp>
      <p:pic>
        <p:nvPicPr>
          <p:cNvPr id="18436" name="Resim 5">
            <a:extLst>
              <a:ext uri="{FF2B5EF4-FFF2-40B4-BE49-F238E27FC236}">
                <a16:creationId xmlns:a16="http://schemas.microsoft.com/office/drawing/2014/main" id="{C1DA43B7-61C5-ED3D-FBE9-233D18DA63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3532531"/>
            <a:ext cx="3180779" cy="296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Başlık 1">
            <a:extLst>
              <a:ext uri="{FF2B5EF4-FFF2-40B4-BE49-F238E27FC236}">
                <a16:creationId xmlns:a16="http://schemas.microsoft.com/office/drawing/2014/main" id="{581F3695-3A09-C2C5-AF57-DF6F3444F45E}"/>
              </a:ext>
            </a:extLst>
          </p:cNvPr>
          <p:cNvSpPr>
            <a:spLocks noGrp="1" noChangeArrowheads="1"/>
          </p:cNvSpPr>
          <p:nvPr>
            <p:ph type="title"/>
          </p:nvPr>
        </p:nvSpPr>
        <p:spPr/>
        <p:txBody>
          <a:bodyPr/>
          <a:lstStyle/>
          <a:p>
            <a:pPr eaLnBrk="1" hangingPunct="1"/>
            <a:r>
              <a:rPr lang="tr-TR" altLang="tr-TR" sz="3600" dirty="0">
                <a:ea typeface="Calibri" panose="020F0502020204030204" pitchFamily="34" charset="0"/>
                <a:cs typeface="Times New Roman" panose="02020603050405020304" pitchFamily="18" charset="0"/>
              </a:rPr>
              <a:t>Otizm Araştırma Grubu</a:t>
            </a:r>
          </a:p>
        </p:txBody>
      </p:sp>
      <p:sp>
        <p:nvSpPr>
          <p:cNvPr id="18434" name="İçerik Yer Tutucusu 2">
            <a:extLst>
              <a:ext uri="{FF2B5EF4-FFF2-40B4-BE49-F238E27FC236}">
                <a16:creationId xmlns:a16="http://schemas.microsoft.com/office/drawing/2014/main" id="{F67A2D5E-AE7C-04BB-7BDB-883F42D18585}"/>
              </a:ext>
            </a:extLst>
          </p:cNvPr>
          <p:cNvSpPr>
            <a:spLocks noGrp="1" noChangeArrowheads="1"/>
          </p:cNvSpPr>
          <p:nvPr>
            <p:ph idx="1"/>
          </p:nvPr>
        </p:nvSpPr>
        <p:spPr/>
        <p:txBody>
          <a:bodyPr/>
          <a:lstStyle/>
          <a:p>
            <a:pPr algn="just" eaLnBrk="1" hangingPunct="1"/>
            <a:r>
              <a:rPr lang="tr-TR" sz="2000" b="0" i="0" dirty="0">
                <a:effectLst/>
                <a:latin typeface="Open Sans" panose="020B0606030504020204" pitchFamily="34" charset="0"/>
              </a:rPr>
              <a:t>Otizm Araştırma Grubunun amacı OSB tanısı ya da riski olan çocuklar, gençler ve ailelerine ve bu bireyler ile çalışan uzmanlara hizmet sunmak ve yapılan araştırmalar ile tüm paydaşların bilgi, beceri ve katılım düzeyini artırmaktır. </a:t>
            </a:r>
            <a:endParaRPr lang="tr-TR" altLang="tr-TR" dirty="0"/>
          </a:p>
        </p:txBody>
      </p:sp>
      <p:sp>
        <p:nvSpPr>
          <p:cNvPr id="4" name="Alt Bilgi Yer Tutucusu 3">
            <a:extLst>
              <a:ext uri="{FF2B5EF4-FFF2-40B4-BE49-F238E27FC236}">
                <a16:creationId xmlns:a16="http://schemas.microsoft.com/office/drawing/2014/main" id="{B57CE5F1-D4AC-41C5-F252-C616B6200FF2}"/>
              </a:ext>
            </a:extLst>
          </p:cNvPr>
          <p:cNvSpPr>
            <a:spLocks noGrp="1"/>
          </p:cNvSpPr>
          <p:nvPr>
            <p:ph type="ftr" sz="quarter" idx="11"/>
          </p:nvPr>
        </p:nvSpPr>
        <p:spPr/>
        <p:txBody>
          <a:bodyPr/>
          <a:lstStyle/>
          <a:p>
            <a:pPr>
              <a:defRPr/>
            </a:pPr>
            <a:r>
              <a:rPr lang="tr-TR"/>
              <a:t>ESOGÜ Ar-Ge Koordinatörlüğü</a:t>
            </a:r>
          </a:p>
        </p:txBody>
      </p:sp>
      <p:pic>
        <p:nvPicPr>
          <p:cNvPr id="18436" name="Resim 5">
            <a:extLst>
              <a:ext uri="{FF2B5EF4-FFF2-40B4-BE49-F238E27FC236}">
                <a16:creationId xmlns:a16="http://schemas.microsoft.com/office/drawing/2014/main" id="{C1DA43B7-61C5-ED3D-FBE9-233D18DA63C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3532531"/>
            <a:ext cx="3180779" cy="296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63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a:extLst>
              <a:ext uri="{FF2B5EF4-FFF2-40B4-BE49-F238E27FC236}">
                <a16:creationId xmlns:a16="http://schemas.microsoft.com/office/drawing/2014/main" id="{DF5DAF71-3F47-6302-E474-D444CA541635}"/>
              </a:ext>
            </a:extLst>
          </p:cNvPr>
          <p:cNvSpPr>
            <a:spLocks noGrp="1" noChangeArrowheads="1"/>
          </p:cNvSpPr>
          <p:nvPr>
            <p:ph type="title"/>
          </p:nvPr>
        </p:nvSpPr>
        <p:spPr/>
        <p:txBody>
          <a:bodyPr/>
          <a:lstStyle/>
          <a:p>
            <a:pPr eaLnBrk="1" hangingPunct="1"/>
            <a:r>
              <a:rPr lang="tr-TR" altLang="tr-TR" sz="3600" dirty="0">
                <a:ea typeface="Calibri" panose="020F0502020204030204" pitchFamily="34" charset="0"/>
                <a:cs typeface="Times New Roman" panose="02020603050405020304" pitchFamily="18" charset="0"/>
              </a:rPr>
              <a:t>Otizm Araştırma Grubu</a:t>
            </a:r>
          </a:p>
        </p:txBody>
      </p:sp>
      <p:sp>
        <p:nvSpPr>
          <p:cNvPr id="4" name="Alt Bilgi Yer Tutucusu 3">
            <a:extLst>
              <a:ext uri="{FF2B5EF4-FFF2-40B4-BE49-F238E27FC236}">
                <a16:creationId xmlns:a16="http://schemas.microsoft.com/office/drawing/2014/main" id="{EFC33635-175D-4D2B-6765-42158ECFD65B}"/>
              </a:ext>
            </a:extLst>
          </p:cNvPr>
          <p:cNvSpPr>
            <a:spLocks noGrp="1"/>
          </p:cNvSpPr>
          <p:nvPr>
            <p:ph type="ftr" sz="quarter" idx="11"/>
          </p:nvPr>
        </p:nvSpPr>
        <p:spPr/>
        <p:txBody>
          <a:bodyPr/>
          <a:lstStyle/>
          <a:p>
            <a:pPr>
              <a:defRPr/>
            </a:pPr>
            <a:r>
              <a:rPr lang="tr-TR"/>
              <a:t>ESOGÜ Ar-Ge Koordinatörlüğü</a:t>
            </a:r>
          </a:p>
        </p:txBody>
      </p:sp>
      <p:pic>
        <p:nvPicPr>
          <p:cNvPr id="19460" name="Resim 5">
            <a:extLst>
              <a:ext uri="{FF2B5EF4-FFF2-40B4-BE49-F238E27FC236}">
                <a16:creationId xmlns:a16="http://schemas.microsoft.com/office/drawing/2014/main" id="{7C0AA80C-1B0D-719D-4C54-1B0FE11BB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24707"/>
            <a:ext cx="8577181" cy="28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a:extLst>
              <a:ext uri="{FF2B5EF4-FFF2-40B4-BE49-F238E27FC236}">
                <a16:creationId xmlns:a16="http://schemas.microsoft.com/office/drawing/2014/main" id="{121B418E-255A-4A92-FF46-4AB5125BCCEB}"/>
              </a:ext>
            </a:extLst>
          </p:cNvPr>
          <p:cNvSpPr>
            <a:spLocks noGrp="1" noChangeArrowheads="1"/>
          </p:cNvSpPr>
          <p:nvPr>
            <p:ph type="title"/>
          </p:nvPr>
        </p:nvSpPr>
        <p:spPr>
          <a:xfrm>
            <a:off x="538951" y="249879"/>
            <a:ext cx="7886700" cy="1009650"/>
          </a:xfrm>
        </p:spPr>
        <p:txBody>
          <a:bodyPr/>
          <a:lstStyle/>
          <a:p>
            <a:pPr eaLnBrk="1" hangingPunct="1"/>
            <a:r>
              <a:rPr lang="tr-TR" altLang="tr-TR" sz="3600" b="1" dirty="0"/>
              <a:t>Çalışma Alanlarımız</a:t>
            </a:r>
          </a:p>
        </p:txBody>
      </p:sp>
      <p:sp>
        <p:nvSpPr>
          <p:cNvPr id="3" name="İçerik Yer Tutucusu 2">
            <a:extLst>
              <a:ext uri="{FF2B5EF4-FFF2-40B4-BE49-F238E27FC236}">
                <a16:creationId xmlns:a16="http://schemas.microsoft.com/office/drawing/2014/main" id="{93A2AD16-38AF-709D-ED63-F5640A48D2C2}"/>
              </a:ext>
            </a:extLst>
          </p:cNvPr>
          <p:cNvSpPr>
            <a:spLocks noGrp="1"/>
          </p:cNvSpPr>
          <p:nvPr>
            <p:ph idx="1"/>
          </p:nvPr>
        </p:nvSpPr>
        <p:spPr>
          <a:xfrm>
            <a:off x="559748" y="1196752"/>
            <a:ext cx="6604540" cy="3502248"/>
          </a:xfrm>
        </p:spPr>
        <p:txBody>
          <a:bodyPr numCol="2" rtlCol="0">
            <a:normAutofit/>
          </a:bodyPr>
          <a:lstStyle/>
          <a:p>
            <a:pPr eaLnBrk="1" fontAlgn="auto" hangingPunct="1">
              <a:spcAft>
                <a:spcPts val="0"/>
              </a:spcAft>
              <a:defRPr/>
            </a:pPr>
            <a:r>
              <a:rPr lang="tr-TR" dirty="0"/>
              <a:t>Artırılmış gerçeklik</a:t>
            </a:r>
          </a:p>
          <a:p>
            <a:pPr eaLnBrk="1" fontAlgn="auto" hangingPunct="1">
              <a:spcAft>
                <a:spcPts val="0"/>
              </a:spcAft>
              <a:defRPr/>
            </a:pPr>
            <a:r>
              <a:rPr lang="tr-TR" dirty="0"/>
              <a:t>Sanal gerçeklik</a:t>
            </a:r>
          </a:p>
          <a:p>
            <a:pPr eaLnBrk="1" fontAlgn="auto" hangingPunct="1">
              <a:spcAft>
                <a:spcPts val="0"/>
              </a:spcAft>
              <a:defRPr/>
            </a:pPr>
            <a:r>
              <a:rPr lang="tr-TR" dirty="0"/>
              <a:t>Mobil uygulamalar</a:t>
            </a:r>
          </a:p>
          <a:p>
            <a:pPr eaLnBrk="1" fontAlgn="auto" hangingPunct="1">
              <a:spcAft>
                <a:spcPts val="0"/>
              </a:spcAft>
              <a:defRPr/>
            </a:pPr>
            <a:r>
              <a:rPr lang="tr-TR" dirty="0"/>
              <a:t>Konuşma üreten cihazlar</a:t>
            </a:r>
          </a:p>
          <a:p>
            <a:pPr eaLnBrk="1" fontAlgn="auto" hangingPunct="1">
              <a:spcAft>
                <a:spcPts val="0"/>
              </a:spcAft>
              <a:defRPr/>
            </a:pPr>
            <a:r>
              <a:rPr lang="tr-TR" dirty="0"/>
              <a:t>Video teknolojisi</a:t>
            </a:r>
          </a:p>
          <a:p>
            <a:pPr eaLnBrk="1" fontAlgn="auto" hangingPunct="1">
              <a:spcAft>
                <a:spcPts val="0"/>
              </a:spcAft>
              <a:defRPr/>
            </a:pPr>
            <a:r>
              <a:rPr lang="tr-TR" dirty="0" err="1"/>
              <a:t>Bug</a:t>
            </a:r>
            <a:r>
              <a:rPr lang="tr-TR" dirty="0"/>
              <a:t> in </a:t>
            </a:r>
            <a:r>
              <a:rPr lang="tr-TR" dirty="0" err="1"/>
              <a:t>ear</a:t>
            </a:r>
            <a:r>
              <a:rPr lang="tr-TR" dirty="0"/>
              <a:t> (BIE) teknolojisi</a:t>
            </a:r>
          </a:p>
          <a:p>
            <a:pPr eaLnBrk="1" fontAlgn="auto" hangingPunct="1">
              <a:spcAft>
                <a:spcPts val="0"/>
              </a:spcAft>
              <a:defRPr/>
            </a:pPr>
            <a:r>
              <a:rPr lang="tr-TR" dirty="0"/>
              <a:t>Uzaktan koçluk (online)</a:t>
            </a:r>
          </a:p>
          <a:p>
            <a:pPr eaLnBrk="1" fontAlgn="auto" hangingPunct="1">
              <a:spcAft>
                <a:spcPts val="0"/>
              </a:spcAft>
              <a:defRPr/>
            </a:pPr>
            <a:r>
              <a:rPr lang="tr-TR" dirty="0"/>
              <a:t>Göz izleme</a:t>
            </a:r>
          </a:p>
          <a:p>
            <a:pPr eaLnBrk="1" fontAlgn="auto" hangingPunct="1">
              <a:spcAft>
                <a:spcPts val="0"/>
              </a:spcAft>
              <a:defRPr/>
            </a:pPr>
            <a:r>
              <a:rPr lang="tr-TR" dirty="0"/>
              <a:t>Robotlar</a:t>
            </a:r>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a:p>
            <a:pPr eaLnBrk="1" fontAlgn="auto" hangingPunct="1">
              <a:spcAft>
                <a:spcPts val="0"/>
              </a:spcAft>
              <a:defRPr/>
            </a:pPr>
            <a:endParaRPr lang="tr-TR" dirty="0"/>
          </a:p>
        </p:txBody>
      </p:sp>
      <p:sp>
        <p:nvSpPr>
          <p:cNvPr id="4" name="Alt Bilgi Yer Tutucusu 3">
            <a:extLst>
              <a:ext uri="{FF2B5EF4-FFF2-40B4-BE49-F238E27FC236}">
                <a16:creationId xmlns:a16="http://schemas.microsoft.com/office/drawing/2014/main" id="{103B4B87-D8D8-25F3-D7E7-0A83C290BCFF}"/>
              </a:ext>
            </a:extLst>
          </p:cNvPr>
          <p:cNvSpPr>
            <a:spLocks noGrp="1"/>
          </p:cNvSpPr>
          <p:nvPr>
            <p:ph type="ftr" sz="quarter" idx="11"/>
          </p:nvPr>
        </p:nvSpPr>
        <p:spPr/>
        <p:txBody>
          <a:bodyPr/>
          <a:lstStyle/>
          <a:p>
            <a:pPr>
              <a:defRPr/>
            </a:pPr>
            <a:r>
              <a:rPr lang="tr-TR"/>
              <a:t>ESOGÜ Ar-Ge Koordinatörlüğü</a:t>
            </a:r>
          </a:p>
        </p:txBody>
      </p:sp>
      <p:pic>
        <p:nvPicPr>
          <p:cNvPr id="20484" name="Resim 5">
            <a:extLst>
              <a:ext uri="{FF2B5EF4-FFF2-40B4-BE49-F238E27FC236}">
                <a16:creationId xmlns:a16="http://schemas.microsoft.com/office/drawing/2014/main" id="{46D1335A-F4FC-C416-7C5D-A3C5F9984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260350"/>
            <a:ext cx="3103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Resim 9">
            <a:extLst>
              <a:ext uri="{FF2B5EF4-FFF2-40B4-BE49-F238E27FC236}">
                <a16:creationId xmlns:a16="http://schemas.microsoft.com/office/drawing/2014/main" id="{740678FA-F27E-4374-DF9A-FCBBE2CF6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72" y="2624137"/>
            <a:ext cx="30718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Resim 11">
            <a:extLst>
              <a:ext uri="{FF2B5EF4-FFF2-40B4-BE49-F238E27FC236}">
                <a16:creationId xmlns:a16="http://schemas.microsoft.com/office/drawing/2014/main" id="{263F8044-AAEC-90D8-2342-31F214E05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4699000"/>
            <a:ext cx="328453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Resim 13">
            <a:extLst>
              <a:ext uri="{FF2B5EF4-FFF2-40B4-BE49-F238E27FC236}">
                <a16:creationId xmlns:a16="http://schemas.microsoft.com/office/drawing/2014/main" id="{D9F6BED0-50CC-B37C-DE8A-8449229E4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539" y="4902627"/>
            <a:ext cx="2433112" cy="181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50E524AD-6906-3BBA-FB32-2B4A4CD8F2A3}"/>
              </a:ext>
            </a:extLst>
          </p:cNvPr>
          <p:cNvSpPr>
            <a:spLocks noGrp="1" noChangeArrowheads="1"/>
          </p:cNvSpPr>
          <p:nvPr>
            <p:ph type="title"/>
          </p:nvPr>
        </p:nvSpPr>
        <p:spPr>
          <a:xfrm>
            <a:off x="433440" y="208336"/>
            <a:ext cx="7886700" cy="831627"/>
          </a:xfrm>
        </p:spPr>
        <p:txBody>
          <a:bodyPr/>
          <a:lstStyle/>
          <a:p>
            <a:pPr eaLnBrk="1" hangingPunct="1"/>
            <a:r>
              <a:rPr lang="tr-TR" altLang="tr-TR" b="1" dirty="0"/>
              <a:t>Makaleler</a:t>
            </a:r>
          </a:p>
        </p:txBody>
      </p:sp>
      <p:sp>
        <p:nvSpPr>
          <p:cNvPr id="4" name="Alt Bilgi Yer Tutucusu 3">
            <a:extLst>
              <a:ext uri="{FF2B5EF4-FFF2-40B4-BE49-F238E27FC236}">
                <a16:creationId xmlns:a16="http://schemas.microsoft.com/office/drawing/2014/main" id="{DAC9044A-09DA-DDA3-00BA-8AC024F67AF5}"/>
              </a:ext>
            </a:extLst>
          </p:cNvPr>
          <p:cNvSpPr>
            <a:spLocks noGrp="1"/>
          </p:cNvSpPr>
          <p:nvPr>
            <p:ph type="ftr" sz="quarter" idx="11"/>
          </p:nvPr>
        </p:nvSpPr>
        <p:spPr/>
        <p:txBody>
          <a:bodyPr/>
          <a:lstStyle/>
          <a:p>
            <a:pPr>
              <a:defRPr/>
            </a:pPr>
            <a:r>
              <a:rPr lang="tr-TR"/>
              <a:t>ESOGÜ Ar-Ge Koordinatörlüğü</a:t>
            </a:r>
          </a:p>
        </p:txBody>
      </p:sp>
      <p:graphicFrame>
        <p:nvGraphicFramePr>
          <p:cNvPr id="7" name="Chart 6">
            <a:extLst>
              <a:ext uri="{FF2B5EF4-FFF2-40B4-BE49-F238E27FC236}">
                <a16:creationId xmlns:a16="http://schemas.microsoft.com/office/drawing/2014/main" id="{54F94954-18BC-CFF1-8E12-EEE78EECA14C}"/>
              </a:ext>
            </a:extLst>
          </p:cNvPr>
          <p:cNvGraphicFramePr>
            <a:graphicFrameLocks/>
          </p:cNvGraphicFramePr>
          <p:nvPr>
            <p:extLst>
              <p:ext uri="{D42A27DB-BD31-4B8C-83A1-F6EECF244321}">
                <p14:modId xmlns:p14="http://schemas.microsoft.com/office/powerpoint/2010/main" val="4082894267"/>
              </p:ext>
            </p:extLst>
          </p:nvPr>
        </p:nvGraphicFramePr>
        <p:xfrm>
          <a:off x="-303439" y="1078773"/>
          <a:ext cx="3600889" cy="35424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8391B0D-865F-3349-D400-8AA7768141B9}"/>
              </a:ext>
            </a:extLst>
          </p:cNvPr>
          <p:cNvGraphicFramePr>
            <a:graphicFrameLocks/>
          </p:cNvGraphicFramePr>
          <p:nvPr>
            <p:extLst>
              <p:ext uri="{D42A27DB-BD31-4B8C-83A1-F6EECF244321}">
                <p14:modId xmlns:p14="http://schemas.microsoft.com/office/powerpoint/2010/main" val="496436007"/>
              </p:ext>
            </p:extLst>
          </p:nvPr>
        </p:nvGraphicFramePr>
        <p:xfrm>
          <a:off x="5979731" y="998527"/>
          <a:ext cx="3416805" cy="3542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3728754-9565-3373-C755-63B00A5F7BD1}"/>
              </a:ext>
            </a:extLst>
          </p:cNvPr>
          <p:cNvGraphicFramePr>
            <a:graphicFrameLocks/>
          </p:cNvGraphicFramePr>
          <p:nvPr>
            <p:extLst>
              <p:ext uri="{D42A27DB-BD31-4B8C-83A1-F6EECF244321}">
                <p14:modId xmlns:p14="http://schemas.microsoft.com/office/powerpoint/2010/main" val="4206422982"/>
              </p:ext>
            </p:extLst>
          </p:nvPr>
        </p:nvGraphicFramePr>
        <p:xfrm>
          <a:off x="2946453" y="1038650"/>
          <a:ext cx="3600889" cy="3542478"/>
        </p:xfrm>
        <a:graphic>
          <a:graphicData uri="http://schemas.openxmlformats.org/drawingml/2006/chart">
            <c:chart xmlns:c="http://schemas.openxmlformats.org/drawingml/2006/chart" xmlns:r="http://schemas.openxmlformats.org/officeDocument/2006/relationships" r:id="rId4"/>
          </a:graphicData>
        </a:graphic>
      </p:graphicFrame>
      <p:sp>
        <p:nvSpPr>
          <p:cNvPr id="13" name="Başlık 1">
            <a:extLst>
              <a:ext uri="{FF2B5EF4-FFF2-40B4-BE49-F238E27FC236}">
                <a16:creationId xmlns:a16="http://schemas.microsoft.com/office/drawing/2014/main" id="{C0D77405-F108-4EF4-963F-1341EE7FDBED}"/>
              </a:ext>
            </a:extLst>
          </p:cNvPr>
          <p:cNvSpPr txBox="1">
            <a:spLocks noChangeArrowheads="1"/>
          </p:cNvSpPr>
          <p:nvPr/>
        </p:nvSpPr>
        <p:spPr bwMode="auto">
          <a:xfrm>
            <a:off x="673998" y="4869163"/>
            <a:ext cx="1531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tr-TR" altLang="tr-TR" sz="2400" b="1" dirty="0"/>
              <a:t>Makaleler</a:t>
            </a:r>
          </a:p>
          <a:p>
            <a:pPr algn="ctr" eaLnBrk="1" hangingPunct="1"/>
            <a:r>
              <a:rPr lang="tr-TR" altLang="tr-TR" sz="2400" b="1" dirty="0"/>
              <a:t>N = 77</a:t>
            </a:r>
          </a:p>
        </p:txBody>
      </p:sp>
      <p:sp>
        <p:nvSpPr>
          <p:cNvPr id="14" name="Başlık 1">
            <a:extLst>
              <a:ext uri="{FF2B5EF4-FFF2-40B4-BE49-F238E27FC236}">
                <a16:creationId xmlns:a16="http://schemas.microsoft.com/office/drawing/2014/main" id="{38DCD2A9-E381-5D47-070E-D7FB82F6E73F}"/>
              </a:ext>
            </a:extLst>
          </p:cNvPr>
          <p:cNvSpPr txBox="1">
            <a:spLocks noChangeArrowheads="1"/>
          </p:cNvSpPr>
          <p:nvPr/>
        </p:nvSpPr>
        <p:spPr bwMode="auto">
          <a:xfrm>
            <a:off x="3203848" y="4869160"/>
            <a:ext cx="308610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tr-TR" altLang="tr-TR" sz="2400" b="1" dirty="0"/>
              <a:t>Uluslararası Makaleler</a:t>
            </a:r>
          </a:p>
          <a:p>
            <a:pPr algn="ctr" eaLnBrk="1" hangingPunct="1"/>
            <a:r>
              <a:rPr lang="tr-TR" altLang="tr-TR" sz="2400" b="1" dirty="0"/>
              <a:t>N = 47</a:t>
            </a:r>
          </a:p>
        </p:txBody>
      </p:sp>
      <p:sp>
        <p:nvSpPr>
          <p:cNvPr id="15" name="Başlık 1">
            <a:extLst>
              <a:ext uri="{FF2B5EF4-FFF2-40B4-BE49-F238E27FC236}">
                <a16:creationId xmlns:a16="http://schemas.microsoft.com/office/drawing/2014/main" id="{6BA556E2-9E0C-8379-6E26-596592FB5509}"/>
              </a:ext>
            </a:extLst>
          </p:cNvPr>
          <p:cNvSpPr txBox="1">
            <a:spLocks noChangeArrowheads="1"/>
          </p:cNvSpPr>
          <p:nvPr/>
        </p:nvSpPr>
        <p:spPr bwMode="auto">
          <a:xfrm>
            <a:off x="6732240" y="4869161"/>
            <a:ext cx="216739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Q1-4 Makaleler</a:t>
            </a:r>
          </a:p>
          <a:p>
            <a:pPr algn="ctr" eaLnBrk="1" hangingPunct="1"/>
            <a:r>
              <a:rPr lang="tr-TR" altLang="tr-TR" sz="2400" b="1" dirty="0"/>
              <a:t>N = 33</a:t>
            </a:r>
          </a:p>
        </p:txBody>
      </p:sp>
      <p:sp>
        <p:nvSpPr>
          <p:cNvPr id="16" name="Başlık 1">
            <a:extLst>
              <a:ext uri="{FF2B5EF4-FFF2-40B4-BE49-F238E27FC236}">
                <a16:creationId xmlns:a16="http://schemas.microsoft.com/office/drawing/2014/main" id="{8A997F14-42BB-D43A-5DD4-248364CA8684}"/>
              </a:ext>
            </a:extLst>
          </p:cNvPr>
          <p:cNvSpPr txBox="1">
            <a:spLocks noChangeArrowheads="1"/>
          </p:cNvSpPr>
          <p:nvPr/>
        </p:nvSpPr>
        <p:spPr bwMode="auto">
          <a:xfrm>
            <a:off x="6037781" y="271086"/>
            <a:ext cx="308610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tr-TR" altLang="tr-TR" sz="2400" b="1" dirty="0">
                <a:solidFill>
                  <a:srgbClr val="C00000"/>
                </a:solidFill>
              </a:rPr>
              <a:t>Uluslararası İşbirlikleri</a:t>
            </a:r>
          </a:p>
          <a:p>
            <a:pPr algn="ctr" eaLnBrk="1" hangingPunct="1"/>
            <a:r>
              <a:rPr lang="tr-TR" altLang="tr-TR" sz="2400" b="1" dirty="0">
                <a:solidFill>
                  <a:srgbClr val="C00000"/>
                </a:solidFill>
              </a:rPr>
              <a:t>N = 10</a:t>
            </a:r>
          </a:p>
        </p:txBody>
      </p:sp>
    </p:spTree>
    <p:extLst>
      <p:ext uri="{BB962C8B-B14F-4D97-AF65-F5344CB8AC3E}">
        <p14:creationId xmlns:p14="http://schemas.microsoft.com/office/powerpoint/2010/main" val="241789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50E524AD-6906-3BBA-FB32-2B4A4CD8F2A3}"/>
              </a:ext>
            </a:extLst>
          </p:cNvPr>
          <p:cNvSpPr>
            <a:spLocks noGrp="1" noChangeArrowheads="1"/>
          </p:cNvSpPr>
          <p:nvPr>
            <p:ph type="title"/>
          </p:nvPr>
        </p:nvSpPr>
        <p:spPr>
          <a:xfrm>
            <a:off x="433440" y="208336"/>
            <a:ext cx="7886700" cy="831627"/>
          </a:xfrm>
        </p:spPr>
        <p:txBody>
          <a:bodyPr/>
          <a:lstStyle/>
          <a:p>
            <a:pPr eaLnBrk="1" hangingPunct="1"/>
            <a:r>
              <a:rPr lang="tr-TR" altLang="tr-TR" b="1" dirty="0"/>
              <a:t>Projeler</a:t>
            </a:r>
          </a:p>
        </p:txBody>
      </p:sp>
      <p:sp>
        <p:nvSpPr>
          <p:cNvPr id="4" name="Alt Bilgi Yer Tutucusu 3">
            <a:extLst>
              <a:ext uri="{FF2B5EF4-FFF2-40B4-BE49-F238E27FC236}">
                <a16:creationId xmlns:a16="http://schemas.microsoft.com/office/drawing/2014/main" id="{DAC9044A-09DA-DDA3-00BA-8AC024F67AF5}"/>
              </a:ext>
            </a:extLst>
          </p:cNvPr>
          <p:cNvSpPr>
            <a:spLocks noGrp="1"/>
          </p:cNvSpPr>
          <p:nvPr>
            <p:ph type="ftr" sz="quarter" idx="11"/>
          </p:nvPr>
        </p:nvSpPr>
        <p:spPr/>
        <p:txBody>
          <a:bodyPr/>
          <a:lstStyle/>
          <a:p>
            <a:pPr>
              <a:defRPr/>
            </a:pPr>
            <a:r>
              <a:rPr lang="tr-TR"/>
              <a:t>ESOGÜ Ar-Ge Koordinatörlüğü</a:t>
            </a:r>
          </a:p>
        </p:txBody>
      </p:sp>
      <p:sp>
        <p:nvSpPr>
          <p:cNvPr id="13" name="Başlık 1">
            <a:extLst>
              <a:ext uri="{FF2B5EF4-FFF2-40B4-BE49-F238E27FC236}">
                <a16:creationId xmlns:a16="http://schemas.microsoft.com/office/drawing/2014/main" id="{C0D77405-F108-4EF4-963F-1341EE7FDBED}"/>
              </a:ext>
            </a:extLst>
          </p:cNvPr>
          <p:cNvSpPr txBox="1">
            <a:spLocks noChangeArrowheads="1"/>
          </p:cNvSpPr>
          <p:nvPr/>
        </p:nvSpPr>
        <p:spPr bwMode="auto">
          <a:xfrm>
            <a:off x="1070009" y="5134523"/>
            <a:ext cx="1531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Projeler</a:t>
            </a:r>
          </a:p>
          <a:p>
            <a:pPr algn="ctr" eaLnBrk="1" hangingPunct="1"/>
            <a:r>
              <a:rPr lang="tr-TR" altLang="tr-TR" sz="2400" b="1" dirty="0"/>
              <a:t>N = 46</a:t>
            </a:r>
          </a:p>
        </p:txBody>
      </p:sp>
      <p:sp>
        <p:nvSpPr>
          <p:cNvPr id="14" name="Başlık 1">
            <a:extLst>
              <a:ext uri="{FF2B5EF4-FFF2-40B4-BE49-F238E27FC236}">
                <a16:creationId xmlns:a16="http://schemas.microsoft.com/office/drawing/2014/main" id="{38DCD2A9-E381-5D47-070E-D7FB82F6E73F}"/>
              </a:ext>
            </a:extLst>
          </p:cNvPr>
          <p:cNvSpPr txBox="1">
            <a:spLocks noChangeArrowheads="1"/>
          </p:cNvSpPr>
          <p:nvPr/>
        </p:nvSpPr>
        <p:spPr bwMode="auto">
          <a:xfrm>
            <a:off x="3455363" y="5134523"/>
            <a:ext cx="308610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TÜBİTAK</a:t>
            </a:r>
          </a:p>
          <a:p>
            <a:pPr algn="ctr" eaLnBrk="1" hangingPunct="1"/>
            <a:r>
              <a:rPr lang="tr-TR" altLang="tr-TR" sz="2400" b="1" dirty="0"/>
              <a:t>N = 19</a:t>
            </a:r>
          </a:p>
        </p:txBody>
      </p:sp>
      <p:sp>
        <p:nvSpPr>
          <p:cNvPr id="15" name="Başlık 1">
            <a:extLst>
              <a:ext uri="{FF2B5EF4-FFF2-40B4-BE49-F238E27FC236}">
                <a16:creationId xmlns:a16="http://schemas.microsoft.com/office/drawing/2014/main" id="{6BA556E2-9E0C-8379-6E26-596592FB5509}"/>
              </a:ext>
            </a:extLst>
          </p:cNvPr>
          <p:cNvSpPr txBox="1">
            <a:spLocks noChangeArrowheads="1"/>
          </p:cNvSpPr>
          <p:nvPr/>
        </p:nvSpPr>
        <p:spPr bwMode="auto">
          <a:xfrm>
            <a:off x="6876256" y="5143631"/>
            <a:ext cx="2023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ARDEB &amp; BAP</a:t>
            </a:r>
          </a:p>
          <a:p>
            <a:pPr algn="ctr" eaLnBrk="1" hangingPunct="1"/>
            <a:r>
              <a:rPr lang="tr-TR" altLang="tr-TR" sz="2400" b="1" dirty="0"/>
              <a:t>N = 18</a:t>
            </a:r>
          </a:p>
        </p:txBody>
      </p:sp>
      <p:graphicFrame>
        <p:nvGraphicFramePr>
          <p:cNvPr id="6" name="Chart 5">
            <a:extLst>
              <a:ext uri="{FF2B5EF4-FFF2-40B4-BE49-F238E27FC236}">
                <a16:creationId xmlns:a16="http://schemas.microsoft.com/office/drawing/2014/main" id="{799503F7-BE98-B965-5503-920581496E39}"/>
              </a:ext>
            </a:extLst>
          </p:cNvPr>
          <p:cNvGraphicFramePr>
            <a:graphicFrameLocks/>
          </p:cNvGraphicFramePr>
          <p:nvPr>
            <p:extLst>
              <p:ext uri="{D42A27DB-BD31-4B8C-83A1-F6EECF244321}">
                <p14:modId xmlns:p14="http://schemas.microsoft.com/office/powerpoint/2010/main" val="2481851088"/>
              </p:ext>
            </p:extLst>
          </p:nvPr>
        </p:nvGraphicFramePr>
        <p:xfrm>
          <a:off x="-252536" y="1391131"/>
          <a:ext cx="4176464" cy="3569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9B6E0C6-14DC-7942-15A4-CB50ED677ED1}"/>
              </a:ext>
            </a:extLst>
          </p:cNvPr>
          <p:cNvGraphicFramePr>
            <a:graphicFrameLocks/>
          </p:cNvGraphicFramePr>
          <p:nvPr>
            <p:extLst>
              <p:ext uri="{D42A27DB-BD31-4B8C-83A1-F6EECF244321}">
                <p14:modId xmlns:p14="http://schemas.microsoft.com/office/powerpoint/2010/main" val="421721675"/>
              </p:ext>
            </p:extLst>
          </p:nvPr>
        </p:nvGraphicFramePr>
        <p:xfrm>
          <a:off x="3340385" y="1391131"/>
          <a:ext cx="3086101" cy="3435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C0369687-DC46-2429-20AD-C2ED287DD2ED}"/>
              </a:ext>
            </a:extLst>
          </p:cNvPr>
          <p:cNvGraphicFramePr>
            <a:graphicFrameLocks/>
          </p:cNvGraphicFramePr>
          <p:nvPr>
            <p:extLst>
              <p:ext uri="{D42A27DB-BD31-4B8C-83A1-F6EECF244321}">
                <p14:modId xmlns:p14="http://schemas.microsoft.com/office/powerpoint/2010/main" val="1903901702"/>
              </p:ext>
            </p:extLst>
          </p:nvPr>
        </p:nvGraphicFramePr>
        <p:xfrm>
          <a:off x="6202982" y="1419675"/>
          <a:ext cx="3086100" cy="3305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217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Başlık 1">
            <a:extLst>
              <a:ext uri="{FF2B5EF4-FFF2-40B4-BE49-F238E27FC236}">
                <a16:creationId xmlns:a16="http://schemas.microsoft.com/office/drawing/2014/main" id="{50E524AD-6906-3BBA-FB32-2B4A4CD8F2A3}"/>
              </a:ext>
            </a:extLst>
          </p:cNvPr>
          <p:cNvSpPr>
            <a:spLocks noGrp="1" noChangeArrowheads="1"/>
          </p:cNvSpPr>
          <p:nvPr>
            <p:ph type="title"/>
          </p:nvPr>
        </p:nvSpPr>
        <p:spPr>
          <a:xfrm>
            <a:off x="433440" y="208336"/>
            <a:ext cx="7886700" cy="831627"/>
          </a:xfrm>
        </p:spPr>
        <p:txBody>
          <a:bodyPr/>
          <a:lstStyle/>
          <a:p>
            <a:pPr eaLnBrk="1" hangingPunct="1"/>
            <a:r>
              <a:rPr lang="tr-TR" altLang="tr-TR" b="1" dirty="0"/>
              <a:t>Bildiriler, Kitaplar ve Kitap Bölümleri </a:t>
            </a:r>
          </a:p>
        </p:txBody>
      </p:sp>
      <p:sp>
        <p:nvSpPr>
          <p:cNvPr id="4" name="Alt Bilgi Yer Tutucusu 3">
            <a:extLst>
              <a:ext uri="{FF2B5EF4-FFF2-40B4-BE49-F238E27FC236}">
                <a16:creationId xmlns:a16="http://schemas.microsoft.com/office/drawing/2014/main" id="{DAC9044A-09DA-DDA3-00BA-8AC024F67AF5}"/>
              </a:ext>
            </a:extLst>
          </p:cNvPr>
          <p:cNvSpPr>
            <a:spLocks noGrp="1"/>
          </p:cNvSpPr>
          <p:nvPr>
            <p:ph type="ftr" sz="quarter" idx="11"/>
          </p:nvPr>
        </p:nvSpPr>
        <p:spPr/>
        <p:txBody>
          <a:bodyPr/>
          <a:lstStyle/>
          <a:p>
            <a:pPr>
              <a:defRPr/>
            </a:pPr>
            <a:r>
              <a:rPr lang="tr-TR"/>
              <a:t>ESOGÜ Ar-Ge Koordinatörlüğü</a:t>
            </a:r>
          </a:p>
        </p:txBody>
      </p:sp>
      <p:sp>
        <p:nvSpPr>
          <p:cNvPr id="13" name="Başlık 1">
            <a:extLst>
              <a:ext uri="{FF2B5EF4-FFF2-40B4-BE49-F238E27FC236}">
                <a16:creationId xmlns:a16="http://schemas.microsoft.com/office/drawing/2014/main" id="{C0D77405-F108-4EF4-963F-1341EE7FDBED}"/>
              </a:ext>
            </a:extLst>
          </p:cNvPr>
          <p:cNvSpPr txBox="1">
            <a:spLocks noChangeArrowheads="1"/>
          </p:cNvSpPr>
          <p:nvPr/>
        </p:nvSpPr>
        <p:spPr bwMode="auto">
          <a:xfrm>
            <a:off x="1070009" y="5134523"/>
            <a:ext cx="1531374"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Bildiriler</a:t>
            </a:r>
          </a:p>
          <a:p>
            <a:pPr algn="ctr" eaLnBrk="1" hangingPunct="1"/>
            <a:r>
              <a:rPr lang="tr-TR" altLang="tr-TR" sz="2400" b="1" dirty="0"/>
              <a:t>N = 134</a:t>
            </a:r>
          </a:p>
        </p:txBody>
      </p:sp>
      <p:sp>
        <p:nvSpPr>
          <p:cNvPr id="15" name="Başlık 1">
            <a:extLst>
              <a:ext uri="{FF2B5EF4-FFF2-40B4-BE49-F238E27FC236}">
                <a16:creationId xmlns:a16="http://schemas.microsoft.com/office/drawing/2014/main" id="{6BA556E2-9E0C-8379-6E26-596592FB5509}"/>
              </a:ext>
            </a:extLst>
          </p:cNvPr>
          <p:cNvSpPr txBox="1">
            <a:spLocks noChangeArrowheads="1"/>
          </p:cNvSpPr>
          <p:nvPr/>
        </p:nvSpPr>
        <p:spPr bwMode="auto">
          <a:xfrm>
            <a:off x="6354808" y="5165375"/>
            <a:ext cx="278458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Kitap Bölümleri</a:t>
            </a:r>
          </a:p>
          <a:p>
            <a:pPr algn="ctr" eaLnBrk="1" hangingPunct="1"/>
            <a:r>
              <a:rPr lang="tr-TR" altLang="tr-TR" sz="2400" b="1" dirty="0"/>
              <a:t>N = 62</a:t>
            </a:r>
          </a:p>
        </p:txBody>
      </p:sp>
      <p:graphicFrame>
        <p:nvGraphicFramePr>
          <p:cNvPr id="2" name="Chart 1">
            <a:extLst>
              <a:ext uri="{FF2B5EF4-FFF2-40B4-BE49-F238E27FC236}">
                <a16:creationId xmlns:a16="http://schemas.microsoft.com/office/drawing/2014/main" id="{42F59DB5-20D2-2EA7-E127-BF1FB3F47C31}"/>
              </a:ext>
            </a:extLst>
          </p:cNvPr>
          <p:cNvGraphicFramePr>
            <a:graphicFrameLocks/>
          </p:cNvGraphicFramePr>
          <p:nvPr>
            <p:extLst>
              <p:ext uri="{D42A27DB-BD31-4B8C-83A1-F6EECF244321}">
                <p14:modId xmlns:p14="http://schemas.microsoft.com/office/powerpoint/2010/main" val="1382746443"/>
              </p:ext>
            </p:extLst>
          </p:nvPr>
        </p:nvGraphicFramePr>
        <p:xfrm>
          <a:off x="-132804" y="1238267"/>
          <a:ext cx="3480668" cy="36308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7372B0A-D5E0-9B77-EFF4-6C572607C0D6}"/>
              </a:ext>
            </a:extLst>
          </p:cNvPr>
          <p:cNvGraphicFramePr>
            <a:graphicFrameLocks/>
          </p:cNvGraphicFramePr>
          <p:nvPr>
            <p:extLst>
              <p:ext uri="{D42A27DB-BD31-4B8C-83A1-F6EECF244321}">
                <p14:modId xmlns:p14="http://schemas.microsoft.com/office/powerpoint/2010/main" val="2770976253"/>
              </p:ext>
            </p:extLst>
          </p:nvPr>
        </p:nvGraphicFramePr>
        <p:xfrm>
          <a:off x="5796138" y="1309585"/>
          <a:ext cx="3672408" cy="36308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626A2E7-250A-2C40-3D9D-5641DE60ED55}"/>
              </a:ext>
            </a:extLst>
          </p:cNvPr>
          <p:cNvGraphicFramePr>
            <a:graphicFrameLocks/>
          </p:cNvGraphicFramePr>
          <p:nvPr>
            <p:extLst>
              <p:ext uri="{D42A27DB-BD31-4B8C-83A1-F6EECF244321}">
                <p14:modId xmlns:p14="http://schemas.microsoft.com/office/powerpoint/2010/main" val="3104107543"/>
              </p:ext>
            </p:extLst>
          </p:nvPr>
        </p:nvGraphicFramePr>
        <p:xfrm>
          <a:off x="2581460" y="1340768"/>
          <a:ext cx="3981080" cy="3584315"/>
        </p:xfrm>
        <a:graphic>
          <a:graphicData uri="http://schemas.openxmlformats.org/drawingml/2006/chart">
            <c:chart xmlns:c="http://schemas.openxmlformats.org/drawingml/2006/chart" xmlns:r="http://schemas.openxmlformats.org/officeDocument/2006/relationships" r:id="rId4"/>
          </a:graphicData>
        </a:graphic>
      </p:graphicFrame>
      <p:sp>
        <p:nvSpPr>
          <p:cNvPr id="7" name="Başlık 1">
            <a:extLst>
              <a:ext uri="{FF2B5EF4-FFF2-40B4-BE49-F238E27FC236}">
                <a16:creationId xmlns:a16="http://schemas.microsoft.com/office/drawing/2014/main" id="{C65A9A33-7D77-59D2-1499-15A8C26B234C}"/>
              </a:ext>
            </a:extLst>
          </p:cNvPr>
          <p:cNvSpPr txBox="1">
            <a:spLocks noChangeArrowheads="1"/>
          </p:cNvSpPr>
          <p:nvPr/>
        </p:nvSpPr>
        <p:spPr bwMode="auto">
          <a:xfrm>
            <a:off x="3179710" y="5165101"/>
            <a:ext cx="2784580" cy="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tr-TR" altLang="tr-TR" sz="2400" b="1" dirty="0"/>
              <a:t>Kitaplar</a:t>
            </a:r>
          </a:p>
          <a:p>
            <a:pPr algn="ctr" eaLnBrk="1" hangingPunct="1"/>
            <a:r>
              <a:rPr lang="tr-TR" altLang="tr-TR" sz="2400" b="1" dirty="0"/>
              <a:t>N = 5</a:t>
            </a:r>
          </a:p>
        </p:txBody>
      </p:sp>
    </p:spTree>
    <p:extLst>
      <p:ext uri="{BB962C8B-B14F-4D97-AF65-F5344CB8AC3E}">
        <p14:creationId xmlns:p14="http://schemas.microsoft.com/office/powerpoint/2010/main" val="19781796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BD58AFDD214A2F48B39F31903F3A32A3" ma:contentTypeVersion="10" ma:contentTypeDescription="Yeni belge oluşturun." ma:contentTypeScope="" ma:versionID="c8181374ca840c8a3224c72875d2417a">
  <xsd:schema xmlns:xsd="http://www.w3.org/2001/XMLSchema" xmlns:xs="http://www.w3.org/2001/XMLSchema" xmlns:p="http://schemas.microsoft.com/office/2006/metadata/properties" xmlns:ns2="51d091b4-ce07-409b-9a7b-43fb1dcf0a70" xmlns:ns3="a581b281-a02f-4e11-81d5-63cc481c4945" targetNamespace="http://schemas.microsoft.com/office/2006/metadata/properties" ma:root="true" ma:fieldsID="eaeab970281e6c5a5038ef321ca0dfc0" ns2:_="" ns3:_="">
    <xsd:import namespace="51d091b4-ce07-409b-9a7b-43fb1dcf0a70"/>
    <xsd:import namespace="a581b281-a02f-4e11-81d5-63cc481c494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91b4-ce07-409b-9a7b-43fb1dcf0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Resim Etiketleri" ma:readOnly="false" ma:fieldId="{5cf76f15-5ced-4ddc-b409-7134ff3c332f}" ma:taxonomyMulti="true" ma:sspId="d1a462d5-bc55-4024-abb3-a02e193e7d1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81b281-a02f-4e11-81d5-63cc481c49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e6bbe3f-cd54-4a59-b918-2bba7064b6a5}" ma:internalName="TaxCatchAll" ma:showField="CatchAllData" ma:web="a581b281-a02f-4e11-81d5-63cc481c4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81b281-a02f-4e11-81d5-63cc481c4945" xsi:nil="true"/>
    <lcf76f155ced4ddcb4097134ff3c332f xmlns="51d091b4-ce07-409b-9a7b-43fb1dcf0a7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483D98-5FBB-4D43-99C4-A311D026EFAF}"/>
</file>

<file path=customXml/itemProps2.xml><?xml version="1.0" encoding="utf-8"?>
<ds:datastoreItem xmlns:ds="http://schemas.openxmlformats.org/officeDocument/2006/customXml" ds:itemID="{97406F5D-1079-4169-8CC9-FDCCE46FBD86}"/>
</file>

<file path=customXml/itemProps3.xml><?xml version="1.0" encoding="utf-8"?>
<ds:datastoreItem xmlns:ds="http://schemas.openxmlformats.org/officeDocument/2006/customXml" ds:itemID="{C8AE3C42-2C35-449D-932A-5BDFF0A342B1}"/>
</file>

<file path=docProps/app.xml><?xml version="1.0" encoding="utf-8"?>
<Properties xmlns="http://schemas.openxmlformats.org/officeDocument/2006/extended-properties" xmlns:vt="http://schemas.openxmlformats.org/officeDocument/2006/docPropsVTypes">
  <Template/>
  <TotalTime>6355</TotalTime>
  <Words>555</Words>
  <Application>Microsoft Macintosh PowerPoint</Application>
  <PresentationFormat>Ekran Gösterisi (4:3)</PresentationFormat>
  <Paragraphs>169</Paragraphs>
  <Slides>25</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Open Sans</vt:lpstr>
      <vt:lpstr>Verdana</vt:lpstr>
      <vt:lpstr>Wingdings</vt:lpstr>
      <vt:lpstr>Office Teması</vt:lpstr>
      <vt:lpstr>PowerPoint Sunusu</vt:lpstr>
      <vt:lpstr>Sunumun Kapsamı</vt:lpstr>
      <vt:lpstr>Otizm Araştırma Grubu</vt:lpstr>
      <vt:lpstr>Otizm Araştırma Grubu</vt:lpstr>
      <vt:lpstr>Otizm Araştırma Grubu</vt:lpstr>
      <vt:lpstr>Çalışma Alanlarımız</vt:lpstr>
      <vt:lpstr>Makaleler</vt:lpstr>
      <vt:lpstr>Projeler</vt:lpstr>
      <vt:lpstr>Bildiriler, Kitaplar ve Kitap Bölümleri </vt:lpstr>
      <vt:lpstr>Ödüller</vt:lpstr>
      <vt:lpstr>Yürütülen Tezler</vt:lpstr>
      <vt:lpstr>VİDEO TEKNOLOJİLERİ   Bu makale haftanın makalesi seçilmiştir</vt:lpstr>
      <vt:lpstr>VİDEO TEKNOLOJİLERİ</vt:lpstr>
      <vt:lpstr>BİLGİSAYAR DESTEKLİ ÖĞRETİM</vt:lpstr>
      <vt:lpstr>KONUŞMA ÜRETEN CİHAZLAR</vt:lpstr>
      <vt:lpstr>KONUŞMA ÜRETEN CİHAZLAR</vt:lpstr>
      <vt:lpstr>SANAL GERÇEKLİK &amp; ARTIRILMIŞ GERÇEKLİK</vt:lpstr>
      <vt:lpstr>UZAKTAN KOÇLUK UYGULAMASI</vt:lpstr>
      <vt:lpstr>BUG IN EAR TEKNOLOJİSİ</vt:lpstr>
      <vt:lpstr>Toplumsal Katkıya Yönelik Faaliyetler</vt:lpstr>
      <vt:lpstr>  Değerlendirme/danışmanlık= 31 Bireysel Eğitim= 42</vt:lpstr>
      <vt:lpstr>Podcast: BANA AFERİN DE!</vt:lpstr>
      <vt:lpstr>ÖZEL EĞİTİM GÜNDEMİ  2022-2023 yıllarında 8 OSB sayısı</vt:lpstr>
      <vt:lpstr>OTİZMİ FARKETME VE KABULLENME AYI</vt:lpstr>
      <vt:lpstr>İLETİŞİM</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Kamera Yardımı ile Gezgin Robotun Çizgi Takibi Uygulaması</dc:title>
  <dc:creator>ogurob</dc:creator>
  <cp:lastModifiedBy>Microsoft Office User</cp:lastModifiedBy>
  <cp:revision>545</cp:revision>
  <dcterms:created xsi:type="dcterms:W3CDTF">2004-07-08T20:54:18Z</dcterms:created>
  <dcterms:modified xsi:type="dcterms:W3CDTF">2023-12-26T11:17:28Z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0x010100BD58AFDD214A2F48B39F31903F3A32A3</vt:lpwstr>
  </property>
</Properties>
</file>