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drawing2.xml" ContentType="application/vnd.ms-office.drawingml.diagramDrawing+xml"/>
  <Override PartName="/ppt/diagrams/layout2.xml" ContentType="application/vnd.openxmlformats-officedocument.drawingml.diagramLayout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31" r:id="rId2"/>
    <p:sldId id="257" r:id="rId3"/>
    <p:sldId id="333" r:id="rId4"/>
    <p:sldId id="334" r:id="rId5"/>
    <p:sldId id="335" r:id="rId6"/>
    <p:sldId id="336" r:id="rId7"/>
    <p:sldId id="337" r:id="rId8"/>
    <p:sldId id="338" r:id="rId9"/>
    <p:sldId id="339" r:id="rId10"/>
    <p:sldId id="340" r:id="rId11"/>
    <p:sldId id="341" r:id="rId12"/>
    <p:sldId id="342" r:id="rId13"/>
    <p:sldId id="343" r:id="rId14"/>
    <p:sldId id="344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7537F7-6B45-4DBE-98EB-3211B9E7A78A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06F9E2B-2BE2-46F7-A5E2-83FFD95A9101}">
      <dgm:prSet/>
      <dgm:spPr/>
      <dgm:t>
        <a:bodyPr/>
        <a:lstStyle/>
        <a:p>
          <a:r>
            <a:rPr lang="tr-TR"/>
            <a:t>Spektrofotometre</a:t>
          </a:r>
          <a:endParaRPr lang="en-US"/>
        </a:p>
      </dgm:t>
    </dgm:pt>
    <dgm:pt modelId="{8A8679E4-04F4-4364-BD68-AE7F4F12707F}" type="parTrans" cxnId="{160413FE-E449-41E5-9774-2F0F60B43408}">
      <dgm:prSet/>
      <dgm:spPr/>
      <dgm:t>
        <a:bodyPr/>
        <a:lstStyle/>
        <a:p>
          <a:endParaRPr lang="en-US"/>
        </a:p>
      </dgm:t>
    </dgm:pt>
    <dgm:pt modelId="{CF85073A-9DA2-4BDF-AAED-8D1EFB62D859}" type="sibTrans" cxnId="{160413FE-E449-41E5-9774-2F0F60B43408}">
      <dgm:prSet/>
      <dgm:spPr/>
      <dgm:t>
        <a:bodyPr/>
        <a:lstStyle/>
        <a:p>
          <a:endParaRPr lang="en-US"/>
        </a:p>
      </dgm:t>
    </dgm:pt>
    <dgm:pt modelId="{587C046F-DDA4-4E04-85DB-655C7F3A65A7}">
      <dgm:prSet/>
      <dgm:spPr/>
      <dgm:t>
        <a:bodyPr/>
        <a:lstStyle/>
        <a:p>
          <a:r>
            <a:rPr lang="tr-TR"/>
            <a:t>FTIR</a:t>
          </a:r>
          <a:endParaRPr lang="en-US"/>
        </a:p>
      </dgm:t>
    </dgm:pt>
    <dgm:pt modelId="{89676634-1D9D-4ACA-9E91-55F01DDB0C18}" type="parTrans" cxnId="{F3D39DD2-4517-4124-9E9C-1A8880A9A7DD}">
      <dgm:prSet/>
      <dgm:spPr/>
      <dgm:t>
        <a:bodyPr/>
        <a:lstStyle/>
        <a:p>
          <a:endParaRPr lang="en-US"/>
        </a:p>
      </dgm:t>
    </dgm:pt>
    <dgm:pt modelId="{8726B11B-F2D7-4F8D-A05F-61C5E924D29D}" type="sibTrans" cxnId="{F3D39DD2-4517-4124-9E9C-1A8880A9A7DD}">
      <dgm:prSet/>
      <dgm:spPr/>
      <dgm:t>
        <a:bodyPr/>
        <a:lstStyle/>
        <a:p>
          <a:endParaRPr lang="en-US"/>
        </a:p>
      </dgm:t>
    </dgm:pt>
    <dgm:pt modelId="{711710AE-FFA8-48B4-A003-6047D0334490}">
      <dgm:prSet/>
      <dgm:spPr/>
      <dgm:t>
        <a:bodyPr/>
        <a:lstStyle/>
        <a:p>
          <a:r>
            <a:rPr lang="tr-TR"/>
            <a:t>Tekstür Analizi Cihazı</a:t>
          </a:r>
          <a:endParaRPr lang="en-US"/>
        </a:p>
      </dgm:t>
    </dgm:pt>
    <dgm:pt modelId="{A5C5C9C0-479D-4492-9395-7923D194DFE8}" type="parTrans" cxnId="{519AA021-34ED-4A6B-A89F-59EDD1F00AAB}">
      <dgm:prSet/>
      <dgm:spPr/>
      <dgm:t>
        <a:bodyPr/>
        <a:lstStyle/>
        <a:p>
          <a:endParaRPr lang="en-US"/>
        </a:p>
      </dgm:t>
    </dgm:pt>
    <dgm:pt modelId="{0742DC6E-BC37-40E1-8CDC-AD983F7ABF58}" type="sibTrans" cxnId="{519AA021-34ED-4A6B-A89F-59EDD1F00AAB}">
      <dgm:prSet/>
      <dgm:spPr/>
      <dgm:t>
        <a:bodyPr/>
        <a:lstStyle/>
        <a:p>
          <a:endParaRPr lang="en-US"/>
        </a:p>
      </dgm:t>
    </dgm:pt>
    <dgm:pt modelId="{E0965302-465C-4FB9-A0A7-C4C3B3BC685C}">
      <dgm:prSet/>
      <dgm:spPr/>
      <dgm:t>
        <a:bodyPr/>
        <a:lstStyle/>
        <a:p>
          <a:r>
            <a:rPr lang="tr-TR"/>
            <a:t>Reometre</a:t>
          </a:r>
          <a:endParaRPr lang="en-US"/>
        </a:p>
      </dgm:t>
    </dgm:pt>
    <dgm:pt modelId="{729EB5A8-BDEB-445D-A501-AF592B0D28A7}" type="parTrans" cxnId="{315D152A-151B-4FC8-8270-991506F82376}">
      <dgm:prSet/>
      <dgm:spPr/>
      <dgm:t>
        <a:bodyPr/>
        <a:lstStyle/>
        <a:p>
          <a:endParaRPr lang="en-US"/>
        </a:p>
      </dgm:t>
    </dgm:pt>
    <dgm:pt modelId="{44FB79B8-C85B-48ED-9860-D19555E1D9A0}" type="sibTrans" cxnId="{315D152A-151B-4FC8-8270-991506F82376}">
      <dgm:prSet/>
      <dgm:spPr/>
      <dgm:t>
        <a:bodyPr/>
        <a:lstStyle/>
        <a:p>
          <a:endParaRPr lang="en-US"/>
        </a:p>
      </dgm:t>
    </dgm:pt>
    <dgm:pt modelId="{6AF9B4CD-A7D6-4535-AC40-7CA255935248}">
      <dgm:prSet/>
      <dgm:spPr/>
      <dgm:t>
        <a:bodyPr/>
        <a:lstStyle/>
        <a:p>
          <a:r>
            <a:rPr lang="tr-TR"/>
            <a:t>Püskürtmeli Kurutma</a:t>
          </a:r>
          <a:endParaRPr lang="en-US"/>
        </a:p>
      </dgm:t>
    </dgm:pt>
    <dgm:pt modelId="{D6B0CDC1-27B8-455B-B004-3EEB87FF3958}" type="parTrans" cxnId="{727944B0-BF64-43FE-8C46-2BC987271F21}">
      <dgm:prSet/>
      <dgm:spPr/>
      <dgm:t>
        <a:bodyPr/>
        <a:lstStyle/>
        <a:p>
          <a:endParaRPr lang="en-US"/>
        </a:p>
      </dgm:t>
    </dgm:pt>
    <dgm:pt modelId="{BA9452E3-942A-4B63-A761-77D56BF86225}" type="sibTrans" cxnId="{727944B0-BF64-43FE-8C46-2BC987271F21}">
      <dgm:prSet/>
      <dgm:spPr/>
      <dgm:t>
        <a:bodyPr/>
        <a:lstStyle/>
        <a:p>
          <a:endParaRPr lang="en-US"/>
        </a:p>
      </dgm:t>
    </dgm:pt>
    <dgm:pt modelId="{69537D3C-C10A-47C5-8C3E-F00671DAD036}">
      <dgm:prSet/>
      <dgm:spPr/>
      <dgm:t>
        <a:bodyPr/>
        <a:lstStyle/>
        <a:p>
          <a:r>
            <a:rPr lang="tr-TR"/>
            <a:t>Liyofilizatör</a:t>
          </a:r>
          <a:endParaRPr lang="en-US"/>
        </a:p>
      </dgm:t>
    </dgm:pt>
    <dgm:pt modelId="{9836D89E-0F06-4367-8113-67BD101717F5}" type="parTrans" cxnId="{472E85BF-D8FD-4729-8667-5188CCA9D15C}">
      <dgm:prSet/>
      <dgm:spPr/>
      <dgm:t>
        <a:bodyPr/>
        <a:lstStyle/>
        <a:p>
          <a:endParaRPr lang="en-US"/>
        </a:p>
      </dgm:t>
    </dgm:pt>
    <dgm:pt modelId="{DE104539-71A1-43A0-AC3F-19C14906F180}" type="sibTrans" cxnId="{472E85BF-D8FD-4729-8667-5188CCA9D15C}">
      <dgm:prSet/>
      <dgm:spPr/>
      <dgm:t>
        <a:bodyPr/>
        <a:lstStyle/>
        <a:p>
          <a:endParaRPr lang="en-US"/>
        </a:p>
      </dgm:t>
    </dgm:pt>
    <dgm:pt modelId="{2D320B07-B44B-46D1-96EE-492BA6B3CECF}">
      <dgm:prSet/>
      <dgm:spPr/>
      <dgm:t>
        <a:bodyPr/>
        <a:lstStyle/>
        <a:p>
          <a:r>
            <a:rPr lang="tr-TR"/>
            <a:t>Yüksek Basınç Homojenizatör</a:t>
          </a:r>
          <a:endParaRPr lang="en-US"/>
        </a:p>
      </dgm:t>
    </dgm:pt>
    <dgm:pt modelId="{5DD0E2AC-5037-4C98-85B5-C2CEA83ADD9C}" type="parTrans" cxnId="{C2BCB9F6-E140-4419-AFBA-EEFB248555AF}">
      <dgm:prSet/>
      <dgm:spPr/>
      <dgm:t>
        <a:bodyPr/>
        <a:lstStyle/>
        <a:p>
          <a:endParaRPr lang="en-US"/>
        </a:p>
      </dgm:t>
    </dgm:pt>
    <dgm:pt modelId="{3681BE5E-C458-4688-A1E6-56BC12FC0A11}" type="sibTrans" cxnId="{C2BCB9F6-E140-4419-AFBA-EEFB248555AF}">
      <dgm:prSet/>
      <dgm:spPr/>
      <dgm:t>
        <a:bodyPr/>
        <a:lstStyle/>
        <a:p>
          <a:endParaRPr lang="en-US"/>
        </a:p>
      </dgm:t>
    </dgm:pt>
    <dgm:pt modelId="{2B3E7076-16A6-4D0A-A11D-BCA78564D072}">
      <dgm:prSet/>
      <dgm:spPr/>
      <dgm:t>
        <a:bodyPr/>
        <a:lstStyle/>
        <a:p>
          <a:r>
            <a:rPr lang="tr-TR"/>
            <a:t>Ultrasonikasyon Cihazı</a:t>
          </a:r>
          <a:endParaRPr lang="en-US"/>
        </a:p>
      </dgm:t>
    </dgm:pt>
    <dgm:pt modelId="{66BC1017-2992-471C-BEEC-8CD68ADB92F3}" type="parTrans" cxnId="{5A8BC33A-D67B-4DD3-A956-E13429D2AE1E}">
      <dgm:prSet/>
      <dgm:spPr/>
      <dgm:t>
        <a:bodyPr/>
        <a:lstStyle/>
        <a:p>
          <a:endParaRPr lang="en-US"/>
        </a:p>
      </dgm:t>
    </dgm:pt>
    <dgm:pt modelId="{66BEE916-752E-4E71-999E-2D512C70E220}" type="sibTrans" cxnId="{5A8BC33A-D67B-4DD3-A956-E13429D2AE1E}">
      <dgm:prSet/>
      <dgm:spPr/>
      <dgm:t>
        <a:bodyPr/>
        <a:lstStyle/>
        <a:p>
          <a:endParaRPr lang="en-US"/>
        </a:p>
      </dgm:t>
    </dgm:pt>
    <dgm:pt modelId="{DA9D2F48-8164-4480-BAE1-8531E0AF5144}" type="pres">
      <dgm:prSet presAssocID="{617537F7-6B45-4DBE-98EB-3211B9E7A78A}" presName="diagram" presStyleCnt="0">
        <dgm:presLayoutVars>
          <dgm:dir/>
          <dgm:resizeHandles val="exact"/>
        </dgm:presLayoutVars>
      </dgm:prSet>
      <dgm:spPr/>
    </dgm:pt>
    <dgm:pt modelId="{6F5F98CB-C1C9-4FC9-97D9-2E3584705297}" type="pres">
      <dgm:prSet presAssocID="{B06F9E2B-2BE2-46F7-A5E2-83FFD95A9101}" presName="node" presStyleLbl="node1" presStyleIdx="0" presStyleCnt="8">
        <dgm:presLayoutVars>
          <dgm:bulletEnabled val="1"/>
        </dgm:presLayoutVars>
      </dgm:prSet>
      <dgm:spPr/>
    </dgm:pt>
    <dgm:pt modelId="{BFEA0455-EEAA-4DA0-A016-D1B29C4F7E7B}" type="pres">
      <dgm:prSet presAssocID="{CF85073A-9DA2-4BDF-AAED-8D1EFB62D859}" presName="sibTrans" presStyleCnt="0"/>
      <dgm:spPr/>
    </dgm:pt>
    <dgm:pt modelId="{0A5E291C-AE7C-405E-9386-022F52393E04}" type="pres">
      <dgm:prSet presAssocID="{587C046F-DDA4-4E04-85DB-655C7F3A65A7}" presName="node" presStyleLbl="node1" presStyleIdx="1" presStyleCnt="8">
        <dgm:presLayoutVars>
          <dgm:bulletEnabled val="1"/>
        </dgm:presLayoutVars>
      </dgm:prSet>
      <dgm:spPr/>
    </dgm:pt>
    <dgm:pt modelId="{16BBDD71-2973-4F0A-9EFC-C91711C526FF}" type="pres">
      <dgm:prSet presAssocID="{8726B11B-F2D7-4F8D-A05F-61C5E924D29D}" presName="sibTrans" presStyleCnt="0"/>
      <dgm:spPr/>
    </dgm:pt>
    <dgm:pt modelId="{4D197719-1A67-4AAF-911E-753DF09F6104}" type="pres">
      <dgm:prSet presAssocID="{711710AE-FFA8-48B4-A003-6047D0334490}" presName="node" presStyleLbl="node1" presStyleIdx="2" presStyleCnt="8">
        <dgm:presLayoutVars>
          <dgm:bulletEnabled val="1"/>
        </dgm:presLayoutVars>
      </dgm:prSet>
      <dgm:spPr/>
    </dgm:pt>
    <dgm:pt modelId="{55876E0B-7216-428E-BDD2-3369DC4C3085}" type="pres">
      <dgm:prSet presAssocID="{0742DC6E-BC37-40E1-8CDC-AD983F7ABF58}" presName="sibTrans" presStyleCnt="0"/>
      <dgm:spPr/>
    </dgm:pt>
    <dgm:pt modelId="{EB503688-342D-4C78-9D19-448B6A7ED1F4}" type="pres">
      <dgm:prSet presAssocID="{E0965302-465C-4FB9-A0A7-C4C3B3BC685C}" presName="node" presStyleLbl="node1" presStyleIdx="3" presStyleCnt="8">
        <dgm:presLayoutVars>
          <dgm:bulletEnabled val="1"/>
        </dgm:presLayoutVars>
      </dgm:prSet>
      <dgm:spPr/>
    </dgm:pt>
    <dgm:pt modelId="{4C25A2A5-60A1-41A1-9B98-7F6CD9F03E1D}" type="pres">
      <dgm:prSet presAssocID="{44FB79B8-C85B-48ED-9860-D19555E1D9A0}" presName="sibTrans" presStyleCnt="0"/>
      <dgm:spPr/>
    </dgm:pt>
    <dgm:pt modelId="{F58E9BF7-5878-4D88-BF62-75DF510BBC92}" type="pres">
      <dgm:prSet presAssocID="{6AF9B4CD-A7D6-4535-AC40-7CA255935248}" presName="node" presStyleLbl="node1" presStyleIdx="4" presStyleCnt="8">
        <dgm:presLayoutVars>
          <dgm:bulletEnabled val="1"/>
        </dgm:presLayoutVars>
      </dgm:prSet>
      <dgm:spPr/>
    </dgm:pt>
    <dgm:pt modelId="{EC689B87-0B4A-4AE4-B24C-5416C4AE3C67}" type="pres">
      <dgm:prSet presAssocID="{BA9452E3-942A-4B63-A761-77D56BF86225}" presName="sibTrans" presStyleCnt="0"/>
      <dgm:spPr/>
    </dgm:pt>
    <dgm:pt modelId="{7F1061C3-0402-4A1C-BB03-FA065F503617}" type="pres">
      <dgm:prSet presAssocID="{69537D3C-C10A-47C5-8C3E-F00671DAD036}" presName="node" presStyleLbl="node1" presStyleIdx="5" presStyleCnt="8">
        <dgm:presLayoutVars>
          <dgm:bulletEnabled val="1"/>
        </dgm:presLayoutVars>
      </dgm:prSet>
      <dgm:spPr/>
    </dgm:pt>
    <dgm:pt modelId="{BF2FEC6D-C86B-44AE-B943-65CE6FD6C75B}" type="pres">
      <dgm:prSet presAssocID="{DE104539-71A1-43A0-AC3F-19C14906F180}" presName="sibTrans" presStyleCnt="0"/>
      <dgm:spPr/>
    </dgm:pt>
    <dgm:pt modelId="{34CDB7B8-C964-4027-98EA-E6D42D738F4E}" type="pres">
      <dgm:prSet presAssocID="{2D320B07-B44B-46D1-96EE-492BA6B3CECF}" presName="node" presStyleLbl="node1" presStyleIdx="6" presStyleCnt="8">
        <dgm:presLayoutVars>
          <dgm:bulletEnabled val="1"/>
        </dgm:presLayoutVars>
      </dgm:prSet>
      <dgm:spPr/>
    </dgm:pt>
    <dgm:pt modelId="{6418E52B-6F77-4329-9B5E-DCFF20E924CD}" type="pres">
      <dgm:prSet presAssocID="{3681BE5E-C458-4688-A1E6-56BC12FC0A11}" presName="sibTrans" presStyleCnt="0"/>
      <dgm:spPr/>
    </dgm:pt>
    <dgm:pt modelId="{128815C7-8060-4648-9C05-D1861B58B7D0}" type="pres">
      <dgm:prSet presAssocID="{2B3E7076-16A6-4D0A-A11D-BCA78564D072}" presName="node" presStyleLbl="node1" presStyleIdx="7" presStyleCnt="8">
        <dgm:presLayoutVars>
          <dgm:bulletEnabled val="1"/>
        </dgm:presLayoutVars>
      </dgm:prSet>
      <dgm:spPr/>
    </dgm:pt>
  </dgm:ptLst>
  <dgm:cxnLst>
    <dgm:cxn modelId="{519AA021-34ED-4A6B-A89F-59EDD1F00AAB}" srcId="{617537F7-6B45-4DBE-98EB-3211B9E7A78A}" destId="{711710AE-FFA8-48B4-A003-6047D0334490}" srcOrd="2" destOrd="0" parTransId="{A5C5C9C0-479D-4492-9395-7923D194DFE8}" sibTransId="{0742DC6E-BC37-40E1-8CDC-AD983F7ABF58}"/>
    <dgm:cxn modelId="{315D152A-151B-4FC8-8270-991506F82376}" srcId="{617537F7-6B45-4DBE-98EB-3211B9E7A78A}" destId="{E0965302-465C-4FB9-A0A7-C4C3B3BC685C}" srcOrd="3" destOrd="0" parTransId="{729EB5A8-BDEB-445D-A501-AF592B0D28A7}" sibTransId="{44FB79B8-C85B-48ED-9860-D19555E1D9A0}"/>
    <dgm:cxn modelId="{4889712F-03DF-409C-AFE7-C60DBB5DC8DD}" type="presOf" srcId="{587C046F-DDA4-4E04-85DB-655C7F3A65A7}" destId="{0A5E291C-AE7C-405E-9386-022F52393E04}" srcOrd="0" destOrd="0" presId="urn:microsoft.com/office/officeart/2005/8/layout/default"/>
    <dgm:cxn modelId="{F2186D36-37C1-405F-939F-949417A6C76A}" type="presOf" srcId="{711710AE-FFA8-48B4-A003-6047D0334490}" destId="{4D197719-1A67-4AAF-911E-753DF09F6104}" srcOrd="0" destOrd="0" presId="urn:microsoft.com/office/officeart/2005/8/layout/default"/>
    <dgm:cxn modelId="{6D10FC37-FB8B-44AC-A222-998458D29F15}" type="presOf" srcId="{E0965302-465C-4FB9-A0A7-C4C3B3BC685C}" destId="{EB503688-342D-4C78-9D19-448B6A7ED1F4}" srcOrd="0" destOrd="0" presId="urn:microsoft.com/office/officeart/2005/8/layout/default"/>
    <dgm:cxn modelId="{5A8BC33A-D67B-4DD3-A956-E13429D2AE1E}" srcId="{617537F7-6B45-4DBE-98EB-3211B9E7A78A}" destId="{2B3E7076-16A6-4D0A-A11D-BCA78564D072}" srcOrd="7" destOrd="0" parTransId="{66BC1017-2992-471C-BEEC-8CD68ADB92F3}" sibTransId="{66BEE916-752E-4E71-999E-2D512C70E220}"/>
    <dgm:cxn modelId="{4C3C3741-00B4-4182-AB30-209F06589A3F}" type="presOf" srcId="{2D320B07-B44B-46D1-96EE-492BA6B3CECF}" destId="{34CDB7B8-C964-4027-98EA-E6D42D738F4E}" srcOrd="0" destOrd="0" presId="urn:microsoft.com/office/officeart/2005/8/layout/default"/>
    <dgm:cxn modelId="{0A0DC763-B4AB-4585-A7A3-1715D401C827}" type="presOf" srcId="{69537D3C-C10A-47C5-8C3E-F00671DAD036}" destId="{7F1061C3-0402-4A1C-BB03-FA065F503617}" srcOrd="0" destOrd="0" presId="urn:microsoft.com/office/officeart/2005/8/layout/default"/>
    <dgm:cxn modelId="{AAC7A58C-E23E-4519-B073-6E20AC5BAE78}" type="presOf" srcId="{617537F7-6B45-4DBE-98EB-3211B9E7A78A}" destId="{DA9D2F48-8164-4480-BAE1-8531E0AF5144}" srcOrd="0" destOrd="0" presId="urn:microsoft.com/office/officeart/2005/8/layout/default"/>
    <dgm:cxn modelId="{90988895-D703-4337-ABC0-52C8646A5F5A}" type="presOf" srcId="{B06F9E2B-2BE2-46F7-A5E2-83FFD95A9101}" destId="{6F5F98CB-C1C9-4FC9-97D9-2E3584705297}" srcOrd="0" destOrd="0" presId="urn:microsoft.com/office/officeart/2005/8/layout/default"/>
    <dgm:cxn modelId="{0E9F93AA-5038-4D41-A3D2-04D5760B2056}" type="presOf" srcId="{6AF9B4CD-A7D6-4535-AC40-7CA255935248}" destId="{F58E9BF7-5878-4D88-BF62-75DF510BBC92}" srcOrd="0" destOrd="0" presId="urn:microsoft.com/office/officeart/2005/8/layout/default"/>
    <dgm:cxn modelId="{727944B0-BF64-43FE-8C46-2BC987271F21}" srcId="{617537F7-6B45-4DBE-98EB-3211B9E7A78A}" destId="{6AF9B4CD-A7D6-4535-AC40-7CA255935248}" srcOrd="4" destOrd="0" parTransId="{D6B0CDC1-27B8-455B-B004-3EEB87FF3958}" sibTransId="{BA9452E3-942A-4B63-A761-77D56BF86225}"/>
    <dgm:cxn modelId="{6A1E22BA-B2A3-4AAC-9FC5-2FBF1DA204E7}" type="presOf" srcId="{2B3E7076-16A6-4D0A-A11D-BCA78564D072}" destId="{128815C7-8060-4648-9C05-D1861B58B7D0}" srcOrd="0" destOrd="0" presId="urn:microsoft.com/office/officeart/2005/8/layout/default"/>
    <dgm:cxn modelId="{472E85BF-D8FD-4729-8667-5188CCA9D15C}" srcId="{617537F7-6B45-4DBE-98EB-3211B9E7A78A}" destId="{69537D3C-C10A-47C5-8C3E-F00671DAD036}" srcOrd="5" destOrd="0" parTransId="{9836D89E-0F06-4367-8113-67BD101717F5}" sibTransId="{DE104539-71A1-43A0-AC3F-19C14906F180}"/>
    <dgm:cxn modelId="{F3D39DD2-4517-4124-9E9C-1A8880A9A7DD}" srcId="{617537F7-6B45-4DBE-98EB-3211B9E7A78A}" destId="{587C046F-DDA4-4E04-85DB-655C7F3A65A7}" srcOrd="1" destOrd="0" parTransId="{89676634-1D9D-4ACA-9E91-55F01DDB0C18}" sibTransId="{8726B11B-F2D7-4F8D-A05F-61C5E924D29D}"/>
    <dgm:cxn modelId="{C2BCB9F6-E140-4419-AFBA-EEFB248555AF}" srcId="{617537F7-6B45-4DBE-98EB-3211B9E7A78A}" destId="{2D320B07-B44B-46D1-96EE-492BA6B3CECF}" srcOrd="6" destOrd="0" parTransId="{5DD0E2AC-5037-4C98-85B5-C2CEA83ADD9C}" sibTransId="{3681BE5E-C458-4688-A1E6-56BC12FC0A11}"/>
    <dgm:cxn modelId="{160413FE-E449-41E5-9774-2F0F60B43408}" srcId="{617537F7-6B45-4DBE-98EB-3211B9E7A78A}" destId="{B06F9E2B-2BE2-46F7-A5E2-83FFD95A9101}" srcOrd="0" destOrd="0" parTransId="{8A8679E4-04F4-4364-BD68-AE7F4F12707F}" sibTransId="{CF85073A-9DA2-4BDF-AAED-8D1EFB62D859}"/>
    <dgm:cxn modelId="{1913FCA1-0785-4F01-89AD-E9BA9AC2C3CC}" type="presParOf" srcId="{DA9D2F48-8164-4480-BAE1-8531E0AF5144}" destId="{6F5F98CB-C1C9-4FC9-97D9-2E3584705297}" srcOrd="0" destOrd="0" presId="urn:microsoft.com/office/officeart/2005/8/layout/default"/>
    <dgm:cxn modelId="{748CFD7A-D546-4773-B593-4F3FDA00FA0A}" type="presParOf" srcId="{DA9D2F48-8164-4480-BAE1-8531E0AF5144}" destId="{BFEA0455-EEAA-4DA0-A016-D1B29C4F7E7B}" srcOrd="1" destOrd="0" presId="urn:microsoft.com/office/officeart/2005/8/layout/default"/>
    <dgm:cxn modelId="{FDBBFD14-D89A-4436-A8E1-4B1E3DEA6F6B}" type="presParOf" srcId="{DA9D2F48-8164-4480-BAE1-8531E0AF5144}" destId="{0A5E291C-AE7C-405E-9386-022F52393E04}" srcOrd="2" destOrd="0" presId="urn:microsoft.com/office/officeart/2005/8/layout/default"/>
    <dgm:cxn modelId="{519B238C-3A2E-4676-9691-31D251590E55}" type="presParOf" srcId="{DA9D2F48-8164-4480-BAE1-8531E0AF5144}" destId="{16BBDD71-2973-4F0A-9EFC-C91711C526FF}" srcOrd="3" destOrd="0" presId="urn:microsoft.com/office/officeart/2005/8/layout/default"/>
    <dgm:cxn modelId="{33EE7DB7-DA6D-46F3-9041-EB2F9FC90CC4}" type="presParOf" srcId="{DA9D2F48-8164-4480-BAE1-8531E0AF5144}" destId="{4D197719-1A67-4AAF-911E-753DF09F6104}" srcOrd="4" destOrd="0" presId="urn:microsoft.com/office/officeart/2005/8/layout/default"/>
    <dgm:cxn modelId="{E17E6C72-35A6-42CD-8D6F-53CF6A237E15}" type="presParOf" srcId="{DA9D2F48-8164-4480-BAE1-8531E0AF5144}" destId="{55876E0B-7216-428E-BDD2-3369DC4C3085}" srcOrd="5" destOrd="0" presId="urn:microsoft.com/office/officeart/2005/8/layout/default"/>
    <dgm:cxn modelId="{A077ABAB-1BBD-4049-81BC-1471C173BA91}" type="presParOf" srcId="{DA9D2F48-8164-4480-BAE1-8531E0AF5144}" destId="{EB503688-342D-4C78-9D19-448B6A7ED1F4}" srcOrd="6" destOrd="0" presId="urn:microsoft.com/office/officeart/2005/8/layout/default"/>
    <dgm:cxn modelId="{60E30068-EC48-48C0-B287-3E45394D9B7B}" type="presParOf" srcId="{DA9D2F48-8164-4480-BAE1-8531E0AF5144}" destId="{4C25A2A5-60A1-41A1-9B98-7F6CD9F03E1D}" srcOrd="7" destOrd="0" presId="urn:microsoft.com/office/officeart/2005/8/layout/default"/>
    <dgm:cxn modelId="{73E85B38-5F4B-46B2-A87C-CFA543C46C30}" type="presParOf" srcId="{DA9D2F48-8164-4480-BAE1-8531E0AF5144}" destId="{F58E9BF7-5878-4D88-BF62-75DF510BBC92}" srcOrd="8" destOrd="0" presId="urn:microsoft.com/office/officeart/2005/8/layout/default"/>
    <dgm:cxn modelId="{6DB678E5-6FEE-4324-9AD2-40B6187FC356}" type="presParOf" srcId="{DA9D2F48-8164-4480-BAE1-8531E0AF5144}" destId="{EC689B87-0B4A-4AE4-B24C-5416C4AE3C67}" srcOrd="9" destOrd="0" presId="urn:microsoft.com/office/officeart/2005/8/layout/default"/>
    <dgm:cxn modelId="{6C781411-82E9-43B2-A54B-B02D70A5A81B}" type="presParOf" srcId="{DA9D2F48-8164-4480-BAE1-8531E0AF5144}" destId="{7F1061C3-0402-4A1C-BB03-FA065F503617}" srcOrd="10" destOrd="0" presId="urn:microsoft.com/office/officeart/2005/8/layout/default"/>
    <dgm:cxn modelId="{F41B3D73-837C-44F3-B4B1-C512FF20F87D}" type="presParOf" srcId="{DA9D2F48-8164-4480-BAE1-8531E0AF5144}" destId="{BF2FEC6D-C86B-44AE-B943-65CE6FD6C75B}" srcOrd="11" destOrd="0" presId="urn:microsoft.com/office/officeart/2005/8/layout/default"/>
    <dgm:cxn modelId="{20060E04-B790-4FE6-8D0C-A0FB8A1C85AE}" type="presParOf" srcId="{DA9D2F48-8164-4480-BAE1-8531E0AF5144}" destId="{34CDB7B8-C964-4027-98EA-E6D42D738F4E}" srcOrd="12" destOrd="0" presId="urn:microsoft.com/office/officeart/2005/8/layout/default"/>
    <dgm:cxn modelId="{BCBB8B5F-065D-420C-8F3A-187987995080}" type="presParOf" srcId="{DA9D2F48-8164-4480-BAE1-8531E0AF5144}" destId="{6418E52B-6F77-4329-9B5E-DCFF20E924CD}" srcOrd="13" destOrd="0" presId="urn:microsoft.com/office/officeart/2005/8/layout/default"/>
    <dgm:cxn modelId="{A0CE006A-F507-4746-B772-B32012579D0A}" type="presParOf" srcId="{DA9D2F48-8164-4480-BAE1-8531E0AF5144}" destId="{128815C7-8060-4648-9C05-D1861B58B7D0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51ED0E-1DE8-451A-BDE7-0199E810117E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F32DFB0-2048-407D-A7AE-ADE900B4602D}">
      <dgm:prSet/>
      <dgm:spPr/>
      <dgm:t>
        <a:bodyPr/>
        <a:lstStyle/>
        <a:p>
          <a:r>
            <a:rPr lang="tr-TR"/>
            <a:t>Manyetik Karıştırıcı</a:t>
          </a:r>
          <a:endParaRPr lang="en-US"/>
        </a:p>
      </dgm:t>
    </dgm:pt>
    <dgm:pt modelId="{10FB10CF-817B-4B0D-B617-270B93220834}" type="parTrans" cxnId="{A4B90DB7-20F2-43E7-A3A6-E98699FAA77D}">
      <dgm:prSet/>
      <dgm:spPr/>
      <dgm:t>
        <a:bodyPr/>
        <a:lstStyle/>
        <a:p>
          <a:endParaRPr lang="en-US"/>
        </a:p>
      </dgm:t>
    </dgm:pt>
    <dgm:pt modelId="{5EF1D7E6-1C70-4FED-AD11-56396A642C34}" type="sibTrans" cxnId="{A4B90DB7-20F2-43E7-A3A6-E98699FAA77D}">
      <dgm:prSet/>
      <dgm:spPr/>
      <dgm:t>
        <a:bodyPr/>
        <a:lstStyle/>
        <a:p>
          <a:endParaRPr lang="en-US"/>
        </a:p>
      </dgm:t>
    </dgm:pt>
    <dgm:pt modelId="{A558070E-FE33-4194-902E-8977AD6B11DF}">
      <dgm:prSet/>
      <dgm:spPr/>
      <dgm:t>
        <a:bodyPr/>
        <a:lstStyle/>
        <a:p>
          <a:r>
            <a:rPr lang="tr-TR"/>
            <a:t>Teraziler</a:t>
          </a:r>
          <a:endParaRPr lang="en-US"/>
        </a:p>
      </dgm:t>
    </dgm:pt>
    <dgm:pt modelId="{9B8A88B6-FC51-4463-9541-F09C27C2E68E}" type="parTrans" cxnId="{D9FE65A5-C210-4639-8287-526D0EFF0575}">
      <dgm:prSet/>
      <dgm:spPr/>
      <dgm:t>
        <a:bodyPr/>
        <a:lstStyle/>
        <a:p>
          <a:endParaRPr lang="en-US"/>
        </a:p>
      </dgm:t>
    </dgm:pt>
    <dgm:pt modelId="{05C83EE2-4537-4F28-9280-C9F3A84B6175}" type="sibTrans" cxnId="{D9FE65A5-C210-4639-8287-526D0EFF0575}">
      <dgm:prSet/>
      <dgm:spPr/>
      <dgm:t>
        <a:bodyPr/>
        <a:lstStyle/>
        <a:p>
          <a:endParaRPr lang="en-US"/>
        </a:p>
      </dgm:t>
    </dgm:pt>
    <dgm:pt modelId="{01D97E42-69E9-49CC-9189-23F23FA2603F}">
      <dgm:prSet/>
      <dgm:spPr/>
      <dgm:t>
        <a:bodyPr/>
        <a:lstStyle/>
        <a:p>
          <a:r>
            <a:rPr lang="tr-TR"/>
            <a:t>Ultraturrax homojenizatör</a:t>
          </a:r>
          <a:endParaRPr lang="en-US"/>
        </a:p>
      </dgm:t>
    </dgm:pt>
    <dgm:pt modelId="{FAA541AC-DA9A-4263-9442-8C7D098E6752}" type="parTrans" cxnId="{555C7192-F6D1-4075-B8DC-2ABB9CF1E2A9}">
      <dgm:prSet/>
      <dgm:spPr/>
      <dgm:t>
        <a:bodyPr/>
        <a:lstStyle/>
        <a:p>
          <a:endParaRPr lang="en-US"/>
        </a:p>
      </dgm:t>
    </dgm:pt>
    <dgm:pt modelId="{CED953F4-A379-4A65-9B15-17CD15B82752}" type="sibTrans" cxnId="{555C7192-F6D1-4075-B8DC-2ABB9CF1E2A9}">
      <dgm:prSet/>
      <dgm:spPr/>
      <dgm:t>
        <a:bodyPr/>
        <a:lstStyle/>
        <a:p>
          <a:endParaRPr lang="en-US"/>
        </a:p>
      </dgm:t>
    </dgm:pt>
    <dgm:pt modelId="{C84C220A-04E2-4165-A2FD-B60077985B68}">
      <dgm:prSet/>
      <dgm:spPr/>
      <dgm:t>
        <a:bodyPr/>
        <a:lstStyle/>
        <a:p>
          <a:r>
            <a:rPr lang="tr-TR"/>
            <a:t>Waring blender</a:t>
          </a:r>
          <a:endParaRPr lang="en-US"/>
        </a:p>
      </dgm:t>
    </dgm:pt>
    <dgm:pt modelId="{D5894F97-83FD-40C6-8DA0-EFCD8BA0C89F}" type="parTrans" cxnId="{C0C091A2-50D1-4FA9-BE70-35BDDFFB6CAD}">
      <dgm:prSet/>
      <dgm:spPr/>
      <dgm:t>
        <a:bodyPr/>
        <a:lstStyle/>
        <a:p>
          <a:endParaRPr lang="en-US"/>
        </a:p>
      </dgm:t>
    </dgm:pt>
    <dgm:pt modelId="{E8710E87-3C4B-41F7-8D56-7A981FC7280C}" type="sibTrans" cxnId="{C0C091A2-50D1-4FA9-BE70-35BDDFFB6CAD}">
      <dgm:prSet/>
      <dgm:spPr/>
      <dgm:t>
        <a:bodyPr/>
        <a:lstStyle/>
        <a:p>
          <a:endParaRPr lang="en-US"/>
        </a:p>
      </dgm:t>
    </dgm:pt>
    <dgm:pt modelId="{F0DA1800-5EB9-411F-994D-F2F259122CD5}">
      <dgm:prSet/>
      <dgm:spPr/>
      <dgm:t>
        <a:bodyPr/>
        <a:lstStyle/>
        <a:p>
          <a:r>
            <a:rPr lang="tr-TR"/>
            <a:t>pH metre</a:t>
          </a:r>
          <a:endParaRPr lang="en-US"/>
        </a:p>
      </dgm:t>
    </dgm:pt>
    <dgm:pt modelId="{2038989F-89B6-4CA2-8609-F4A65BBB7D08}" type="parTrans" cxnId="{A716AFD7-CC43-4764-BE53-61C7174FBC8E}">
      <dgm:prSet/>
      <dgm:spPr/>
      <dgm:t>
        <a:bodyPr/>
        <a:lstStyle/>
        <a:p>
          <a:endParaRPr lang="en-US"/>
        </a:p>
      </dgm:t>
    </dgm:pt>
    <dgm:pt modelId="{22C0AB78-BB40-4F8B-8E81-C2175ADAE0BA}" type="sibTrans" cxnId="{A716AFD7-CC43-4764-BE53-61C7174FBC8E}">
      <dgm:prSet/>
      <dgm:spPr/>
      <dgm:t>
        <a:bodyPr/>
        <a:lstStyle/>
        <a:p>
          <a:endParaRPr lang="en-US"/>
        </a:p>
      </dgm:t>
    </dgm:pt>
    <dgm:pt modelId="{43971AD6-21E9-4CB4-B199-1739FC5955F2}">
      <dgm:prSet/>
      <dgm:spPr/>
      <dgm:t>
        <a:bodyPr/>
        <a:lstStyle/>
        <a:p>
          <a:r>
            <a:rPr lang="tr-TR"/>
            <a:t>Refraktometre</a:t>
          </a:r>
          <a:endParaRPr lang="en-US"/>
        </a:p>
      </dgm:t>
    </dgm:pt>
    <dgm:pt modelId="{31511650-7FDD-42DC-A7CD-2A5B5006F586}" type="parTrans" cxnId="{C6B7979E-6061-44B9-83BC-96B7FE48FD17}">
      <dgm:prSet/>
      <dgm:spPr/>
      <dgm:t>
        <a:bodyPr/>
        <a:lstStyle/>
        <a:p>
          <a:endParaRPr lang="en-US"/>
        </a:p>
      </dgm:t>
    </dgm:pt>
    <dgm:pt modelId="{5273ACE3-C64D-4502-9804-2550444F3687}" type="sibTrans" cxnId="{C6B7979E-6061-44B9-83BC-96B7FE48FD17}">
      <dgm:prSet/>
      <dgm:spPr/>
      <dgm:t>
        <a:bodyPr/>
        <a:lstStyle/>
        <a:p>
          <a:endParaRPr lang="en-US"/>
        </a:p>
      </dgm:t>
    </dgm:pt>
    <dgm:pt modelId="{852ECA25-31AB-4DBD-9C16-FC65A5552CA0}">
      <dgm:prSet/>
      <dgm:spPr/>
      <dgm:t>
        <a:bodyPr/>
        <a:lstStyle/>
        <a:p>
          <a:r>
            <a:rPr lang="tr-TR"/>
            <a:t>İnkübatör</a:t>
          </a:r>
          <a:endParaRPr lang="en-US"/>
        </a:p>
      </dgm:t>
    </dgm:pt>
    <dgm:pt modelId="{5EFDEC99-7C5D-441E-94F6-99D0B62F7570}" type="parTrans" cxnId="{D911E4CB-B27C-4747-BEF2-C9EAEEB65509}">
      <dgm:prSet/>
      <dgm:spPr/>
      <dgm:t>
        <a:bodyPr/>
        <a:lstStyle/>
        <a:p>
          <a:endParaRPr lang="en-US"/>
        </a:p>
      </dgm:t>
    </dgm:pt>
    <dgm:pt modelId="{A6E0E4C2-AD64-444B-B639-37BDB024A60F}" type="sibTrans" cxnId="{D911E4CB-B27C-4747-BEF2-C9EAEEB65509}">
      <dgm:prSet/>
      <dgm:spPr/>
      <dgm:t>
        <a:bodyPr/>
        <a:lstStyle/>
        <a:p>
          <a:endParaRPr lang="en-US"/>
        </a:p>
      </dgm:t>
    </dgm:pt>
    <dgm:pt modelId="{8F6D04DB-07CF-47E6-B498-98C1C75ED427}">
      <dgm:prSet/>
      <dgm:spPr/>
      <dgm:t>
        <a:bodyPr/>
        <a:lstStyle/>
        <a:p>
          <a:r>
            <a:rPr lang="tr-TR"/>
            <a:t>Modifiye Ambalajlama Cihazı</a:t>
          </a:r>
          <a:endParaRPr lang="en-US"/>
        </a:p>
      </dgm:t>
    </dgm:pt>
    <dgm:pt modelId="{8E65DCF7-92DD-426F-A127-8909CF956949}" type="parTrans" cxnId="{C5CD6BF1-E5AD-47C6-A89D-CF02D7DA5353}">
      <dgm:prSet/>
      <dgm:spPr/>
      <dgm:t>
        <a:bodyPr/>
        <a:lstStyle/>
        <a:p>
          <a:endParaRPr lang="en-US"/>
        </a:p>
      </dgm:t>
    </dgm:pt>
    <dgm:pt modelId="{F970A497-65D3-4B80-A400-EB998B2A3869}" type="sibTrans" cxnId="{C5CD6BF1-E5AD-47C6-A89D-CF02D7DA5353}">
      <dgm:prSet/>
      <dgm:spPr/>
      <dgm:t>
        <a:bodyPr/>
        <a:lstStyle/>
        <a:p>
          <a:endParaRPr lang="en-US"/>
        </a:p>
      </dgm:t>
    </dgm:pt>
    <dgm:pt modelId="{99DFCA55-3BE1-4BBA-A5DB-DCFDEB710834}">
      <dgm:prSet/>
      <dgm:spPr/>
      <dgm:t>
        <a:bodyPr/>
        <a:lstStyle/>
        <a:p>
          <a:r>
            <a:rPr lang="tr-TR"/>
            <a:t>Santrifüj</a:t>
          </a:r>
          <a:endParaRPr lang="en-US"/>
        </a:p>
      </dgm:t>
    </dgm:pt>
    <dgm:pt modelId="{BBB2DB2A-DD99-4A98-AB8F-FC44B1084B93}" type="parTrans" cxnId="{67223726-CD75-4BF9-B6A2-868F3F69BE41}">
      <dgm:prSet/>
      <dgm:spPr/>
      <dgm:t>
        <a:bodyPr/>
        <a:lstStyle/>
        <a:p>
          <a:endParaRPr lang="en-US"/>
        </a:p>
      </dgm:t>
    </dgm:pt>
    <dgm:pt modelId="{EF4EEBFE-A682-4E92-AE38-2FAC6215B82A}" type="sibTrans" cxnId="{67223726-CD75-4BF9-B6A2-868F3F69BE41}">
      <dgm:prSet/>
      <dgm:spPr/>
      <dgm:t>
        <a:bodyPr/>
        <a:lstStyle/>
        <a:p>
          <a:endParaRPr lang="en-US"/>
        </a:p>
      </dgm:t>
    </dgm:pt>
    <dgm:pt modelId="{7E07E6E9-D80B-45F5-B430-BC3020CCF928}">
      <dgm:prSet/>
      <dgm:spPr/>
      <dgm:t>
        <a:bodyPr/>
        <a:lstStyle/>
        <a:p>
          <a:r>
            <a:rPr lang="tr-TR"/>
            <a:t>Dondurma Üretim Makinesi</a:t>
          </a:r>
          <a:endParaRPr lang="en-US"/>
        </a:p>
      </dgm:t>
    </dgm:pt>
    <dgm:pt modelId="{E911B91C-03D5-4D18-8161-CBF0DC09B8EE}" type="parTrans" cxnId="{618E7345-FB19-49D2-83B8-7F548FE21400}">
      <dgm:prSet/>
      <dgm:spPr/>
      <dgm:t>
        <a:bodyPr/>
        <a:lstStyle/>
        <a:p>
          <a:endParaRPr lang="en-US"/>
        </a:p>
      </dgm:t>
    </dgm:pt>
    <dgm:pt modelId="{CCFDD1B0-16AF-416E-AE27-0F06781002E6}" type="sibTrans" cxnId="{618E7345-FB19-49D2-83B8-7F548FE21400}">
      <dgm:prSet/>
      <dgm:spPr/>
      <dgm:t>
        <a:bodyPr/>
        <a:lstStyle/>
        <a:p>
          <a:endParaRPr lang="en-US"/>
        </a:p>
      </dgm:t>
    </dgm:pt>
    <dgm:pt modelId="{95974C48-3283-4854-9714-ACBBC9620A41}" type="pres">
      <dgm:prSet presAssocID="{2251ED0E-1DE8-451A-BDE7-0199E810117E}" presName="diagram" presStyleCnt="0">
        <dgm:presLayoutVars>
          <dgm:dir/>
          <dgm:resizeHandles val="exact"/>
        </dgm:presLayoutVars>
      </dgm:prSet>
      <dgm:spPr/>
    </dgm:pt>
    <dgm:pt modelId="{4621F1A9-2FAE-4337-BBBA-24B579874A63}" type="pres">
      <dgm:prSet presAssocID="{EF32DFB0-2048-407D-A7AE-ADE900B4602D}" presName="node" presStyleLbl="node1" presStyleIdx="0" presStyleCnt="10">
        <dgm:presLayoutVars>
          <dgm:bulletEnabled val="1"/>
        </dgm:presLayoutVars>
      </dgm:prSet>
      <dgm:spPr/>
    </dgm:pt>
    <dgm:pt modelId="{0A0AC79C-B34E-425F-918F-4F2DD30DC94F}" type="pres">
      <dgm:prSet presAssocID="{5EF1D7E6-1C70-4FED-AD11-56396A642C34}" presName="sibTrans" presStyleCnt="0"/>
      <dgm:spPr/>
    </dgm:pt>
    <dgm:pt modelId="{CFA270D9-5318-4877-88BA-60C13809E2ED}" type="pres">
      <dgm:prSet presAssocID="{A558070E-FE33-4194-902E-8977AD6B11DF}" presName="node" presStyleLbl="node1" presStyleIdx="1" presStyleCnt="10">
        <dgm:presLayoutVars>
          <dgm:bulletEnabled val="1"/>
        </dgm:presLayoutVars>
      </dgm:prSet>
      <dgm:spPr/>
    </dgm:pt>
    <dgm:pt modelId="{697AB1E0-D272-4178-A704-F79800864E09}" type="pres">
      <dgm:prSet presAssocID="{05C83EE2-4537-4F28-9280-C9F3A84B6175}" presName="sibTrans" presStyleCnt="0"/>
      <dgm:spPr/>
    </dgm:pt>
    <dgm:pt modelId="{88278E1F-B4C6-4AF4-BAAB-861F810CCB15}" type="pres">
      <dgm:prSet presAssocID="{01D97E42-69E9-49CC-9189-23F23FA2603F}" presName="node" presStyleLbl="node1" presStyleIdx="2" presStyleCnt="10">
        <dgm:presLayoutVars>
          <dgm:bulletEnabled val="1"/>
        </dgm:presLayoutVars>
      </dgm:prSet>
      <dgm:spPr/>
    </dgm:pt>
    <dgm:pt modelId="{316C2739-F047-41F3-AED9-E418B33033BF}" type="pres">
      <dgm:prSet presAssocID="{CED953F4-A379-4A65-9B15-17CD15B82752}" presName="sibTrans" presStyleCnt="0"/>
      <dgm:spPr/>
    </dgm:pt>
    <dgm:pt modelId="{55DA30D5-3D66-4A61-9693-CFB27A39A7DD}" type="pres">
      <dgm:prSet presAssocID="{C84C220A-04E2-4165-A2FD-B60077985B68}" presName="node" presStyleLbl="node1" presStyleIdx="3" presStyleCnt="10">
        <dgm:presLayoutVars>
          <dgm:bulletEnabled val="1"/>
        </dgm:presLayoutVars>
      </dgm:prSet>
      <dgm:spPr/>
    </dgm:pt>
    <dgm:pt modelId="{829967F6-44E0-47EB-9D90-CE1AE1BDA02D}" type="pres">
      <dgm:prSet presAssocID="{E8710E87-3C4B-41F7-8D56-7A981FC7280C}" presName="sibTrans" presStyleCnt="0"/>
      <dgm:spPr/>
    </dgm:pt>
    <dgm:pt modelId="{DD4020DF-B399-4437-91CD-4A87418965E3}" type="pres">
      <dgm:prSet presAssocID="{F0DA1800-5EB9-411F-994D-F2F259122CD5}" presName="node" presStyleLbl="node1" presStyleIdx="4" presStyleCnt="10">
        <dgm:presLayoutVars>
          <dgm:bulletEnabled val="1"/>
        </dgm:presLayoutVars>
      </dgm:prSet>
      <dgm:spPr/>
    </dgm:pt>
    <dgm:pt modelId="{A6AD29BC-3699-4747-8CDC-AA32C7BEEB2E}" type="pres">
      <dgm:prSet presAssocID="{22C0AB78-BB40-4F8B-8E81-C2175ADAE0BA}" presName="sibTrans" presStyleCnt="0"/>
      <dgm:spPr/>
    </dgm:pt>
    <dgm:pt modelId="{72B9C244-BB48-4A33-821F-82356791D8C2}" type="pres">
      <dgm:prSet presAssocID="{43971AD6-21E9-4CB4-B199-1739FC5955F2}" presName="node" presStyleLbl="node1" presStyleIdx="5" presStyleCnt="10">
        <dgm:presLayoutVars>
          <dgm:bulletEnabled val="1"/>
        </dgm:presLayoutVars>
      </dgm:prSet>
      <dgm:spPr/>
    </dgm:pt>
    <dgm:pt modelId="{1626E727-5A85-4201-8BC6-5614854A35C2}" type="pres">
      <dgm:prSet presAssocID="{5273ACE3-C64D-4502-9804-2550444F3687}" presName="sibTrans" presStyleCnt="0"/>
      <dgm:spPr/>
    </dgm:pt>
    <dgm:pt modelId="{FE4D0492-46EB-48B3-8F1B-494EF528D816}" type="pres">
      <dgm:prSet presAssocID="{852ECA25-31AB-4DBD-9C16-FC65A5552CA0}" presName="node" presStyleLbl="node1" presStyleIdx="6" presStyleCnt="10">
        <dgm:presLayoutVars>
          <dgm:bulletEnabled val="1"/>
        </dgm:presLayoutVars>
      </dgm:prSet>
      <dgm:spPr/>
    </dgm:pt>
    <dgm:pt modelId="{03527FAC-F70C-4D69-B0BC-6E5273209FB1}" type="pres">
      <dgm:prSet presAssocID="{A6E0E4C2-AD64-444B-B639-37BDB024A60F}" presName="sibTrans" presStyleCnt="0"/>
      <dgm:spPr/>
    </dgm:pt>
    <dgm:pt modelId="{45861D7B-9784-4286-9C4B-D31E6CADD5F7}" type="pres">
      <dgm:prSet presAssocID="{8F6D04DB-07CF-47E6-B498-98C1C75ED427}" presName="node" presStyleLbl="node1" presStyleIdx="7" presStyleCnt="10">
        <dgm:presLayoutVars>
          <dgm:bulletEnabled val="1"/>
        </dgm:presLayoutVars>
      </dgm:prSet>
      <dgm:spPr/>
    </dgm:pt>
    <dgm:pt modelId="{74DB402D-8C56-41FD-9560-70CDE0A633A3}" type="pres">
      <dgm:prSet presAssocID="{F970A497-65D3-4B80-A400-EB998B2A3869}" presName="sibTrans" presStyleCnt="0"/>
      <dgm:spPr/>
    </dgm:pt>
    <dgm:pt modelId="{3DEB2157-12D0-42A7-8133-A93E45A489E8}" type="pres">
      <dgm:prSet presAssocID="{99DFCA55-3BE1-4BBA-A5DB-DCFDEB710834}" presName="node" presStyleLbl="node1" presStyleIdx="8" presStyleCnt="10">
        <dgm:presLayoutVars>
          <dgm:bulletEnabled val="1"/>
        </dgm:presLayoutVars>
      </dgm:prSet>
      <dgm:spPr/>
    </dgm:pt>
    <dgm:pt modelId="{FFB33A0B-8E74-4E20-B43C-48CA794E44BF}" type="pres">
      <dgm:prSet presAssocID="{EF4EEBFE-A682-4E92-AE38-2FAC6215B82A}" presName="sibTrans" presStyleCnt="0"/>
      <dgm:spPr/>
    </dgm:pt>
    <dgm:pt modelId="{4BCCEA72-22FF-478C-A82D-F5E3F3C74055}" type="pres">
      <dgm:prSet presAssocID="{7E07E6E9-D80B-45F5-B430-BC3020CCF928}" presName="node" presStyleLbl="node1" presStyleIdx="9" presStyleCnt="10">
        <dgm:presLayoutVars>
          <dgm:bulletEnabled val="1"/>
        </dgm:presLayoutVars>
      </dgm:prSet>
      <dgm:spPr/>
    </dgm:pt>
  </dgm:ptLst>
  <dgm:cxnLst>
    <dgm:cxn modelId="{7CB26203-E628-4287-89F7-AD64EE68A325}" type="presOf" srcId="{A558070E-FE33-4194-902E-8977AD6B11DF}" destId="{CFA270D9-5318-4877-88BA-60C13809E2ED}" srcOrd="0" destOrd="0" presId="urn:microsoft.com/office/officeart/2005/8/layout/default"/>
    <dgm:cxn modelId="{25D4B015-8B0C-4AD8-AD9A-CAF39F7ABBA8}" type="presOf" srcId="{C84C220A-04E2-4165-A2FD-B60077985B68}" destId="{55DA30D5-3D66-4A61-9693-CFB27A39A7DD}" srcOrd="0" destOrd="0" presId="urn:microsoft.com/office/officeart/2005/8/layout/default"/>
    <dgm:cxn modelId="{CE026D22-D207-4AF5-855C-AAA6B85020D9}" type="presOf" srcId="{2251ED0E-1DE8-451A-BDE7-0199E810117E}" destId="{95974C48-3283-4854-9714-ACBBC9620A41}" srcOrd="0" destOrd="0" presId="urn:microsoft.com/office/officeart/2005/8/layout/default"/>
    <dgm:cxn modelId="{67223726-CD75-4BF9-B6A2-868F3F69BE41}" srcId="{2251ED0E-1DE8-451A-BDE7-0199E810117E}" destId="{99DFCA55-3BE1-4BBA-A5DB-DCFDEB710834}" srcOrd="8" destOrd="0" parTransId="{BBB2DB2A-DD99-4A98-AB8F-FC44B1084B93}" sibTransId="{EF4EEBFE-A682-4E92-AE38-2FAC6215B82A}"/>
    <dgm:cxn modelId="{CAABEA28-479B-4140-9993-7FAFC6572861}" type="presOf" srcId="{01D97E42-69E9-49CC-9189-23F23FA2603F}" destId="{88278E1F-B4C6-4AF4-BAAB-861F810CCB15}" srcOrd="0" destOrd="0" presId="urn:microsoft.com/office/officeart/2005/8/layout/default"/>
    <dgm:cxn modelId="{77BE872E-0FBD-41BE-B7B3-7FA194483E65}" type="presOf" srcId="{852ECA25-31AB-4DBD-9C16-FC65A5552CA0}" destId="{FE4D0492-46EB-48B3-8F1B-494EF528D816}" srcOrd="0" destOrd="0" presId="urn:microsoft.com/office/officeart/2005/8/layout/default"/>
    <dgm:cxn modelId="{618E7345-FB19-49D2-83B8-7F548FE21400}" srcId="{2251ED0E-1DE8-451A-BDE7-0199E810117E}" destId="{7E07E6E9-D80B-45F5-B430-BC3020CCF928}" srcOrd="9" destOrd="0" parTransId="{E911B91C-03D5-4D18-8161-CBF0DC09B8EE}" sibTransId="{CCFDD1B0-16AF-416E-AE27-0F06781002E6}"/>
    <dgm:cxn modelId="{5E14295A-6C7D-4009-BA81-3BFDE05AB681}" type="presOf" srcId="{7E07E6E9-D80B-45F5-B430-BC3020CCF928}" destId="{4BCCEA72-22FF-478C-A82D-F5E3F3C74055}" srcOrd="0" destOrd="0" presId="urn:microsoft.com/office/officeart/2005/8/layout/default"/>
    <dgm:cxn modelId="{75009B7A-0FC7-46CD-B21C-2983892FF003}" type="presOf" srcId="{F0DA1800-5EB9-411F-994D-F2F259122CD5}" destId="{DD4020DF-B399-4437-91CD-4A87418965E3}" srcOrd="0" destOrd="0" presId="urn:microsoft.com/office/officeart/2005/8/layout/default"/>
    <dgm:cxn modelId="{6289A580-AFA8-4F56-BF84-92D6DF9883BF}" type="presOf" srcId="{43971AD6-21E9-4CB4-B199-1739FC5955F2}" destId="{72B9C244-BB48-4A33-821F-82356791D8C2}" srcOrd="0" destOrd="0" presId="urn:microsoft.com/office/officeart/2005/8/layout/default"/>
    <dgm:cxn modelId="{BBAF7691-94E8-43F4-8FC3-BF5F5947F6FE}" type="presOf" srcId="{8F6D04DB-07CF-47E6-B498-98C1C75ED427}" destId="{45861D7B-9784-4286-9C4B-D31E6CADD5F7}" srcOrd="0" destOrd="0" presId="urn:microsoft.com/office/officeart/2005/8/layout/default"/>
    <dgm:cxn modelId="{555C7192-F6D1-4075-B8DC-2ABB9CF1E2A9}" srcId="{2251ED0E-1DE8-451A-BDE7-0199E810117E}" destId="{01D97E42-69E9-49CC-9189-23F23FA2603F}" srcOrd="2" destOrd="0" parTransId="{FAA541AC-DA9A-4263-9442-8C7D098E6752}" sibTransId="{CED953F4-A379-4A65-9B15-17CD15B82752}"/>
    <dgm:cxn modelId="{C6B7979E-6061-44B9-83BC-96B7FE48FD17}" srcId="{2251ED0E-1DE8-451A-BDE7-0199E810117E}" destId="{43971AD6-21E9-4CB4-B199-1739FC5955F2}" srcOrd="5" destOrd="0" parTransId="{31511650-7FDD-42DC-A7CD-2A5B5006F586}" sibTransId="{5273ACE3-C64D-4502-9804-2550444F3687}"/>
    <dgm:cxn modelId="{C0C091A2-50D1-4FA9-BE70-35BDDFFB6CAD}" srcId="{2251ED0E-1DE8-451A-BDE7-0199E810117E}" destId="{C84C220A-04E2-4165-A2FD-B60077985B68}" srcOrd="3" destOrd="0" parTransId="{D5894F97-83FD-40C6-8DA0-EFCD8BA0C89F}" sibTransId="{E8710E87-3C4B-41F7-8D56-7A981FC7280C}"/>
    <dgm:cxn modelId="{D9FE65A5-C210-4639-8287-526D0EFF0575}" srcId="{2251ED0E-1DE8-451A-BDE7-0199E810117E}" destId="{A558070E-FE33-4194-902E-8977AD6B11DF}" srcOrd="1" destOrd="0" parTransId="{9B8A88B6-FC51-4463-9541-F09C27C2E68E}" sibTransId="{05C83EE2-4537-4F28-9280-C9F3A84B6175}"/>
    <dgm:cxn modelId="{137EE0B6-D735-4A41-AB53-FEE5876DC739}" type="presOf" srcId="{EF32DFB0-2048-407D-A7AE-ADE900B4602D}" destId="{4621F1A9-2FAE-4337-BBBA-24B579874A63}" srcOrd="0" destOrd="0" presId="urn:microsoft.com/office/officeart/2005/8/layout/default"/>
    <dgm:cxn modelId="{A4B90DB7-20F2-43E7-A3A6-E98699FAA77D}" srcId="{2251ED0E-1DE8-451A-BDE7-0199E810117E}" destId="{EF32DFB0-2048-407D-A7AE-ADE900B4602D}" srcOrd="0" destOrd="0" parTransId="{10FB10CF-817B-4B0D-B617-270B93220834}" sibTransId="{5EF1D7E6-1C70-4FED-AD11-56396A642C34}"/>
    <dgm:cxn modelId="{D911E4CB-B27C-4747-BEF2-C9EAEEB65509}" srcId="{2251ED0E-1DE8-451A-BDE7-0199E810117E}" destId="{852ECA25-31AB-4DBD-9C16-FC65A5552CA0}" srcOrd="6" destOrd="0" parTransId="{5EFDEC99-7C5D-441E-94F6-99D0B62F7570}" sibTransId="{A6E0E4C2-AD64-444B-B639-37BDB024A60F}"/>
    <dgm:cxn modelId="{4BB0EED6-0494-49CF-ADF9-3DFADAB55BA6}" type="presOf" srcId="{99DFCA55-3BE1-4BBA-A5DB-DCFDEB710834}" destId="{3DEB2157-12D0-42A7-8133-A93E45A489E8}" srcOrd="0" destOrd="0" presId="urn:microsoft.com/office/officeart/2005/8/layout/default"/>
    <dgm:cxn modelId="{A716AFD7-CC43-4764-BE53-61C7174FBC8E}" srcId="{2251ED0E-1DE8-451A-BDE7-0199E810117E}" destId="{F0DA1800-5EB9-411F-994D-F2F259122CD5}" srcOrd="4" destOrd="0" parTransId="{2038989F-89B6-4CA2-8609-F4A65BBB7D08}" sibTransId="{22C0AB78-BB40-4F8B-8E81-C2175ADAE0BA}"/>
    <dgm:cxn modelId="{C5CD6BF1-E5AD-47C6-A89D-CF02D7DA5353}" srcId="{2251ED0E-1DE8-451A-BDE7-0199E810117E}" destId="{8F6D04DB-07CF-47E6-B498-98C1C75ED427}" srcOrd="7" destOrd="0" parTransId="{8E65DCF7-92DD-426F-A127-8909CF956949}" sibTransId="{F970A497-65D3-4B80-A400-EB998B2A3869}"/>
    <dgm:cxn modelId="{352FAE3C-90B6-4A87-99F5-8AD8F5BD64D7}" type="presParOf" srcId="{95974C48-3283-4854-9714-ACBBC9620A41}" destId="{4621F1A9-2FAE-4337-BBBA-24B579874A63}" srcOrd="0" destOrd="0" presId="urn:microsoft.com/office/officeart/2005/8/layout/default"/>
    <dgm:cxn modelId="{157A9F30-5007-4E52-9F60-5311DA46B7BE}" type="presParOf" srcId="{95974C48-3283-4854-9714-ACBBC9620A41}" destId="{0A0AC79C-B34E-425F-918F-4F2DD30DC94F}" srcOrd="1" destOrd="0" presId="urn:microsoft.com/office/officeart/2005/8/layout/default"/>
    <dgm:cxn modelId="{2700B373-E6E0-414C-859A-05DBAF6853D0}" type="presParOf" srcId="{95974C48-3283-4854-9714-ACBBC9620A41}" destId="{CFA270D9-5318-4877-88BA-60C13809E2ED}" srcOrd="2" destOrd="0" presId="urn:microsoft.com/office/officeart/2005/8/layout/default"/>
    <dgm:cxn modelId="{568B7BD7-6AF0-443F-BA9D-84F45FF312C4}" type="presParOf" srcId="{95974C48-3283-4854-9714-ACBBC9620A41}" destId="{697AB1E0-D272-4178-A704-F79800864E09}" srcOrd="3" destOrd="0" presId="urn:microsoft.com/office/officeart/2005/8/layout/default"/>
    <dgm:cxn modelId="{7E6504FA-96DD-4AEE-B5C7-064F6987F320}" type="presParOf" srcId="{95974C48-3283-4854-9714-ACBBC9620A41}" destId="{88278E1F-B4C6-4AF4-BAAB-861F810CCB15}" srcOrd="4" destOrd="0" presId="urn:microsoft.com/office/officeart/2005/8/layout/default"/>
    <dgm:cxn modelId="{621B7655-6428-40D7-9300-FD180E1DF338}" type="presParOf" srcId="{95974C48-3283-4854-9714-ACBBC9620A41}" destId="{316C2739-F047-41F3-AED9-E418B33033BF}" srcOrd="5" destOrd="0" presId="urn:microsoft.com/office/officeart/2005/8/layout/default"/>
    <dgm:cxn modelId="{86D6FE3B-4E01-41D1-9A6C-06FACDF2BECA}" type="presParOf" srcId="{95974C48-3283-4854-9714-ACBBC9620A41}" destId="{55DA30D5-3D66-4A61-9693-CFB27A39A7DD}" srcOrd="6" destOrd="0" presId="urn:microsoft.com/office/officeart/2005/8/layout/default"/>
    <dgm:cxn modelId="{68BA1F2C-B474-4ECF-AC3F-A3FFDED72EB8}" type="presParOf" srcId="{95974C48-3283-4854-9714-ACBBC9620A41}" destId="{829967F6-44E0-47EB-9D90-CE1AE1BDA02D}" srcOrd="7" destOrd="0" presId="urn:microsoft.com/office/officeart/2005/8/layout/default"/>
    <dgm:cxn modelId="{77A14530-A1EF-4B29-9A59-53132A7E3172}" type="presParOf" srcId="{95974C48-3283-4854-9714-ACBBC9620A41}" destId="{DD4020DF-B399-4437-91CD-4A87418965E3}" srcOrd="8" destOrd="0" presId="urn:microsoft.com/office/officeart/2005/8/layout/default"/>
    <dgm:cxn modelId="{8E6247F2-EAB6-4668-84F7-2D6D12CF7FD8}" type="presParOf" srcId="{95974C48-3283-4854-9714-ACBBC9620A41}" destId="{A6AD29BC-3699-4747-8CDC-AA32C7BEEB2E}" srcOrd="9" destOrd="0" presId="urn:microsoft.com/office/officeart/2005/8/layout/default"/>
    <dgm:cxn modelId="{E64E3F6F-C3E4-4779-9613-519EF31F35DC}" type="presParOf" srcId="{95974C48-3283-4854-9714-ACBBC9620A41}" destId="{72B9C244-BB48-4A33-821F-82356791D8C2}" srcOrd="10" destOrd="0" presId="urn:microsoft.com/office/officeart/2005/8/layout/default"/>
    <dgm:cxn modelId="{5C833217-7E66-4261-88F8-66F6DD31180A}" type="presParOf" srcId="{95974C48-3283-4854-9714-ACBBC9620A41}" destId="{1626E727-5A85-4201-8BC6-5614854A35C2}" srcOrd="11" destOrd="0" presId="urn:microsoft.com/office/officeart/2005/8/layout/default"/>
    <dgm:cxn modelId="{D6531BF5-FD9E-4D84-A124-1B8585C8E6CB}" type="presParOf" srcId="{95974C48-3283-4854-9714-ACBBC9620A41}" destId="{FE4D0492-46EB-48B3-8F1B-494EF528D816}" srcOrd="12" destOrd="0" presId="urn:microsoft.com/office/officeart/2005/8/layout/default"/>
    <dgm:cxn modelId="{19F4279B-8CEB-4502-B961-F11D96DEF107}" type="presParOf" srcId="{95974C48-3283-4854-9714-ACBBC9620A41}" destId="{03527FAC-F70C-4D69-B0BC-6E5273209FB1}" srcOrd="13" destOrd="0" presId="urn:microsoft.com/office/officeart/2005/8/layout/default"/>
    <dgm:cxn modelId="{30488F00-5064-46D2-B63C-C804AFFDC027}" type="presParOf" srcId="{95974C48-3283-4854-9714-ACBBC9620A41}" destId="{45861D7B-9784-4286-9C4B-D31E6CADD5F7}" srcOrd="14" destOrd="0" presId="urn:microsoft.com/office/officeart/2005/8/layout/default"/>
    <dgm:cxn modelId="{E2FD87AF-A175-4D3F-A13A-1A366F96DF64}" type="presParOf" srcId="{95974C48-3283-4854-9714-ACBBC9620A41}" destId="{74DB402D-8C56-41FD-9560-70CDE0A633A3}" srcOrd="15" destOrd="0" presId="urn:microsoft.com/office/officeart/2005/8/layout/default"/>
    <dgm:cxn modelId="{85C24887-C435-4CB4-84E5-FF17DAB4B4AD}" type="presParOf" srcId="{95974C48-3283-4854-9714-ACBBC9620A41}" destId="{3DEB2157-12D0-42A7-8133-A93E45A489E8}" srcOrd="16" destOrd="0" presId="urn:microsoft.com/office/officeart/2005/8/layout/default"/>
    <dgm:cxn modelId="{D6BE3031-A550-4EC1-AE6A-9014C3B0F616}" type="presParOf" srcId="{95974C48-3283-4854-9714-ACBBC9620A41}" destId="{FFB33A0B-8E74-4E20-B43C-48CA794E44BF}" srcOrd="17" destOrd="0" presId="urn:microsoft.com/office/officeart/2005/8/layout/default"/>
    <dgm:cxn modelId="{36D0BCE4-E74B-47D9-ADBA-58FDCDE7F843}" type="presParOf" srcId="{95974C48-3283-4854-9714-ACBBC9620A41}" destId="{4BCCEA72-22FF-478C-A82D-F5E3F3C74055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5F98CB-C1C9-4FC9-97D9-2E3584705297}">
      <dsp:nvSpPr>
        <dsp:cNvPr id="0" name=""/>
        <dsp:cNvSpPr/>
      </dsp:nvSpPr>
      <dsp:spPr>
        <a:xfrm>
          <a:off x="3201" y="193789"/>
          <a:ext cx="2539866" cy="152391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/>
            <a:t>Spektrofotometre</a:t>
          </a:r>
          <a:endParaRPr lang="en-US" sz="2400" kern="1200"/>
        </a:p>
      </dsp:txBody>
      <dsp:txXfrm>
        <a:off x="3201" y="193789"/>
        <a:ext cx="2539866" cy="1523919"/>
      </dsp:txXfrm>
    </dsp:sp>
    <dsp:sp modelId="{0A5E291C-AE7C-405E-9386-022F52393E04}">
      <dsp:nvSpPr>
        <dsp:cNvPr id="0" name=""/>
        <dsp:cNvSpPr/>
      </dsp:nvSpPr>
      <dsp:spPr>
        <a:xfrm>
          <a:off x="2797054" y="193789"/>
          <a:ext cx="2539866" cy="1523919"/>
        </a:xfrm>
        <a:prstGeom prst="rect">
          <a:avLst/>
        </a:prstGeom>
        <a:solidFill>
          <a:schemeClr val="accent2">
            <a:hueOff val="920516"/>
            <a:satOff val="-2642"/>
            <a:lumOff val="-423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/>
            <a:t>FTIR</a:t>
          </a:r>
          <a:endParaRPr lang="en-US" sz="2400" kern="1200"/>
        </a:p>
      </dsp:txBody>
      <dsp:txXfrm>
        <a:off x="2797054" y="193789"/>
        <a:ext cx="2539866" cy="1523919"/>
      </dsp:txXfrm>
    </dsp:sp>
    <dsp:sp modelId="{4D197719-1A67-4AAF-911E-753DF09F6104}">
      <dsp:nvSpPr>
        <dsp:cNvPr id="0" name=""/>
        <dsp:cNvSpPr/>
      </dsp:nvSpPr>
      <dsp:spPr>
        <a:xfrm>
          <a:off x="5590907" y="193789"/>
          <a:ext cx="2539866" cy="1523919"/>
        </a:xfrm>
        <a:prstGeom prst="rect">
          <a:avLst/>
        </a:prstGeom>
        <a:solidFill>
          <a:schemeClr val="accent2">
            <a:hueOff val="1841033"/>
            <a:satOff val="-5284"/>
            <a:lumOff val="-846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/>
            <a:t>Tekstür Analizi Cihazı</a:t>
          </a:r>
          <a:endParaRPr lang="en-US" sz="2400" kern="1200"/>
        </a:p>
      </dsp:txBody>
      <dsp:txXfrm>
        <a:off x="5590907" y="193789"/>
        <a:ext cx="2539866" cy="1523919"/>
      </dsp:txXfrm>
    </dsp:sp>
    <dsp:sp modelId="{EB503688-342D-4C78-9D19-448B6A7ED1F4}">
      <dsp:nvSpPr>
        <dsp:cNvPr id="0" name=""/>
        <dsp:cNvSpPr/>
      </dsp:nvSpPr>
      <dsp:spPr>
        <a:xfrm>
          <a:off x="8384760" y="193789"/>
          <a:ext cx="2539866" cy="1523919"/>
        </a:xfrm>
        <a:prstGeom prst="rect">
          <a:avLst/>
        </a:prstGeom>
        <a:solidFill>
          <a:schemeClr val="accent2">
            <a:hueOff val="2761549"/>
            <a:satOff val="-7926"/>
            <a:lumOff val="-1269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/>
            <a:t>Reometre</a:t>
          </a:r>
          <a:endParaRPr lang="en-US" sz="2400" kern="1200"/>
        </a:p>
      </dsp:txBody>
      <dsp:txXfrm>
        <a:off x="8384760" y="193789"/>
        <a:ext cx="2539866" cy="1523919"/>
      </dsp:txXfrm>
    </dsp:sp>
    <dsp:sp modelId="{F58E9BF7-5878-4D88-BF62-75DF510BBC92}">
      <dsp:nvSpPr>
        <dsp:cNvPr id="0" name=""/>
        <dsp:cNvSpPr/>
      </dsp:nvSpPr>
      <dsp:spPr>
        <a:xfrm>
          <a:off x="3201" y="1971695"/>
          <a:ext cx="2539866" cy="1523919"/>
        </a:xfrm>
        <a:prstGeom prst="rect">
          <a:avLst/>
        </a:prstGeom>
        <a:solidFill>
          <a:schemeClr val="accent2">
            <a:hueOff val="3682065"/>
            <a:satOff val="-10567"/>
            <a:lumOff val="-1691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/>
            <a:t>Püskürtmeli Kurutma</a:t>
          </a:r>
          <a:endParaRPr lang="en-US" sz="2400" kern="1200"/>
        </a:p>
      </dsp:txBody>
      <dsp:txXfrm>
        <a:off x="3201" y="1971695"/>
        <a:ext cx="2539866" cy="1523919"/>
      </dsp:txXfrm>
    </dsp:sp>
    <dsp:sp modelId="{7F1061C3-0402-4A1C-BB03-FA065F503617}">
      <dsp:nvSpPr>
        <dsp:cNvPr id="0" name=""/>
        <dsp:cNvSpPr/>
      </dsp:nvSpPr>
      <dsp:spPr>
        <a:xfrm>
          <a:off x="2797054" y="1971695"/>
          <a:ext cx="2539866" cy="1523919"/>
        </a:xfrm>
        <a:prstGeom prst="rect">
          <a:avLst/>
        </a:prstGeom>
        <a:solidFill>
          <a:schemeClr val="accent2">
            <a:hueOff val="4602581"/>
            <a:satOff val="-13209"/>
            <a:lumOff val="-2114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/>
            <a:t>Liyofilizatör</a:t>
          </a:r>
          <a:endParaRPr lang="en-US" sz="2400" kern="1200"/>
        </a:p>
      </dsp:txBody>
      <dsp:txXfrm>
        <a:off x="2797054" y="1971695"/>
        <a:ext cx="2539866" cy="1523919"/>
      </dsp:txXfrm>
    </dsp:sp>
    <dsp:sp modelId="{34CDB7B8-C964-4027-98EA-E6D42D738F4E}">
      <dsp:nvSpPr>
        <dsp:cNvPr id="0" name=""/>
        <dsp:cNvSpPr/>
      </dsp:nvSpPr>
      <dsp:spPr>
        <a:xfrm>
          <a:off x="5590907" y="1971695"/>
          <a:ext cx="2539866" cy="1523919"/>
        </a:xfrm>
        <a:prstGeom prst="rect">
          <a:avLst/>
        </a:prstGeom>
        <a:solidFill>
          <a:schemeClr val="accent2">
            <a:hueOff val="5523098"/>
            <a:satOff val="-15851"/>
            <a:lumOff val="-2537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/>
            <a:t>Yüksek Basınç Homojenizatör</a:t>
          </a:r>
          <a:endParaRPr lang="en-US" sz="2400" kern="1200"/>
        </a:p>
      </dsp:txBody>
      <dsp:txXfrm>
        <a:off x="5590907" y="1971695"/>
        <a:ext cx="2539866" cy="1523919"/>
      </dsp:txXfrm>
    </dsp:sp>
    <dsp:sp modelId="{128815C7-8060-4648-9C05-D1861B58B7D0}">
      <dsp:nvSpPr>
        <dsp:cNvPr id="0" name=""/>
        <dsp:cNvSpPr/>
      </dsp:nvSpPr>
      <dsp:spPr>
        <a:xfrm>
          <a:off x="8384760" y="1971695"/>
          <a:ext cx="2539866" cy="1523919"/>
        </a:xfrm>
        <a:prstGeom prst="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/>
            <a:t>Ultrasonikasyon Cihazı</a:t>
          </a:r>
          <a:endParaRPr lang="en-US" sz="2400" kern="1200"/>
        </a:p>
      </dsp:txBody>
      <dsp:txXfrm>
        <a:off x="8384760" y="1971695"/>
        <a:ext cx="2539866" cy="15239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21F1A9-2FAE-4337-BBBA-24B579874A63}">
      <dsp:nvSpPr>
        <dsp:cNvPr id="0" name=""/>
        <dsp:cNvSpPr/>
      </dsp:nvSpPr>
      <dsp:spPr>
        <a:xfrm>
          <a:off x="3735" y="530214"/>
          <a:ext cx="2022288" cy="121337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/>
            <a:t>Manyetik Karıştırıcı</a:t>
          </a:r>
          <a:endParaRPr lang="en-US" sz="2300" kern="1200"/>
        </a:p>
      </dsp:txBody>
      <dsp:txXfrm>
        <a:off x="3735" y="530214"/>
        <a:ext cx="2022288" cy="1213373"/>
      </dsp:txXfrm>
    </dsp:sp>
    <dsp:sp modelId="{CFA270D9-5318-4877-88BA-60C13809E2ED}">
      <dsp:nvSpPr>
        <dsp:cNvPr id="0" name=""/>
        <dsp:cNvSpPr/>
      </dsp:nvSpPr>
      <dsp:spPr>
        <a:xfrm>
          <a:off x="2228252" y="530214"/>
          <a:ext cx="2022288" cy="1213373"/>
        </a:xfrm>
        <a:prstGeom prst="rect">
          <a:avLst/>
        </a:prstGeom>
        <a:solidFill>
          <a:schemeClr val="accent2">
            <a:hueOff val="715957"/>
            <a:satOff val="-2055"/>
            <a:lumOff val="-329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/>
            <a:t>Teraziler</a:t>
          </a:r>
          <a:endParaRPr lang="en-US" sz="2300" kern="1200"/>
        </a:p>
      </dsp:txBody>
      <dsp:txXfrm>
        <a:off x="2228252" y="530214"/>
        <a:ext cx="2022288" cy="1213373"/>
      </dsp:txXfrm>
    </dsp:sp>
    <dsp:sp modelId="{88278E1F-B4C6-4AF4-BAAB-861F810CCB15}">
      <dsp:nvSpPr>
        <dsp:cNvPr id="0" name=""/>
        <dsp:cNvSpPr/>
      </dsp:nvSpPr>
      <dsp:spPr>
        <a:xfrm>
          <a:off x="4452770" y="530214"/>
          <a:ext cx="2022288" cy="1213373"/>
        </a:xfrm>
        <a:prstGeom prst="rect">
          <a:avLst/>
        </a:prstGeom>
        <a:solidFill>
          <a:schemeClr val="accent2">
            <a:hueOff val="1431914"/>
            <a:satOff val="-4110"/>
            <a:lumOff val="-658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/>
            <a:t>Ultraturrax homojenizatör</a:t>
          </a:r>
          <a:endParaRPr lang="en-US" sz="2300" kern="1200"/>
        </a:p>
      </dsp:txBody>
      <dsp:txXfrm>
        <a:off x="4452770" y="530214"/>
        <a:ext cx="2022288" cy="1213373"/>
      </dsp:txXfrm>
    </dsp:sp>
    <dsp:sp modelId="{55DA30D5-3D66-4A61-9693-CFB27A39A7DD}">
      <dsp:nvSpPr>
        <dsp:cNvPr id="0" name=""/>
        <dsp:cNvSpPr/>
      </dsp:nvSpPr>
      <dsp:spPr>
        <a:xfrm>
          <a:off x="6677287" y="530214"/>
          <a:ext cx="2022288" cy="1213373"/>
        </a:xfrm>
        <a:prstGeom prst="rect">
          <a:avLst/>
        </a:prstGeom>
        <a:solidFill>
          <a:schemeClr val="accent2">
            <a:hueOff val="2147871"/>
            <a:satOff val="-6164"/>
            <a:lumOff val="-987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/>
            <a:t>Waring blender</a:t>
          </a:r>
          <a:endParaRPr lang="en-US" sz="2300" kern="1200"/>
        </a:p>
      </dsp:txBody>
      <dsp:txXfrm>
        <a:off x="6677287" y="530214"/>
        <a:ext cx="2022288" cy="1213373"/>
      </dsp:txXfrm>
    </dsp:sp>
    <dsp:sp modelId="{DD4020DF-B399-4437-91CD-4A87418965E3}">
      <dsp:nvSpPr>
        <dsp:cNvPr id="0" name=""/>
        <dsp:cNvSpPr/>
      </dsp:nvSpPr>
      <dsp:spPr>
        <a:xfrm>
          <a:off x="8901805" y="530214"/>
          <a:ext cx="2022288" cy="1213373"/>
        </a:xfrm>
        <a:prstGeom prst="rect">
          <a:avLst/>
        </a:prstGeom>
        <a:solidFill>
          <a:schemeClr val="accent2">
            <a:hueOff val="2863828"/>
            <a:satOff val="-8219"/>
            <a:lumOff val="-1316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/>
            <a:t>pH metre</a:t>
          </a:r>
          <a:endParaRPr lang="en-US" sz="2300" kern="1200"/>
        </a:p>
      </dsp:txBody>
      <dsp:txXfrm>
        <a:off x="8901805" y="530214"/>
        <a:ext cx="2022288" cy="1213373"/>
      </dsp:txXfrm>
    </dsp:sp>
    <dsp:sp modelId="{72B9C244-BB48-4A33-821F-82356791D8C2}">
      <dsp:nvSpPr>
        <dsp:cNvPr id="0" name=""/>
        <dsp:cNvSpPr/>
      </dsp:nvSpPr>
      <dsp:spPr>
        <a:xfrm>
          <a:off x="3735" y="1945816"/>
          <a:ext cx="2022288" cy="1213373"/>
        </a:xfrm>
        <a:prstGeom prst="rect">
          <a:avLst/>
        </a:prstGeom>
        <a:solidFill>
          <a:schemeClr val="accent2">
            <a:hueOff val="3579786"/>
            <a:satOff val="-10274"/>
            <a:lumOff val="-1644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/>
            <a:t>Refraktometre</a:t>
          </a:r>
          <a:endParaRPr lang="en-US" sz="2300" kern="1200"/>
        </a:p>
      </dsp:txBody>
      <dsp:txXfrm>
        <a:off x="3735" y="1945816"/>
        <a:ext cx="2022288" cy="1213373"/>
      </dsp:txXfrm>
    </dsp:sp>
    <dsp:sp modelId="{FE4D0492-46EB-48B3-8F1B-494EF528D816}">
      <dsp:nvSpPr>
        <dsp:cNvPr id="0" name=""/>
        <dsp:cNvSpPr/>
      </dsp:nvSpPr>
      <dsp:spPr>
        <a:xfrm>
          <a:off x="2228252" y="1945816"/>
          <a:ext cx="2022288" cy="1213373"/>
        </a:xfrm>
        <a:prstGeom prst="rect">
          <a:avLst/>
        </a:prstGeom>
        <a:solidFill>
          <a:schemeClr val="accent2">
            <a:hueOff val="4295743"/>
            <a:satOff val="-12329"/>
            <a:lumOff val="-1973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/>
            <a:t>İnkübatör</a:t>
          </a:r>
          <a:endParaRPr lang="en-US" sz="2300" kern="1200"/>
        </a:p>
      </dsp:txBody>
      <dsp:txXfrm>
        <a:off x="2228252" y="1945816"/>
        <a:ext cx="2022288" cy="1213373"/>
      </dsp:txXfrm>
    </dsp:sp>
    <dsp:sp modelId="{45861D7B-9784-4286-9C4B-D31E6CADD5F7}">
      <dsp:nvSpPr>
        <dsp:cNvPr id="0" name=""/>
        <dsp:cNvSpPr/>
      </dsp:nvSpPr>
      <dsp:spPr>
        <a:xfrm>
          <a:off x="4452770" y="1945816"/>
          <a:ext cx="2022288" cy="1213373"/>
        </a:xfrm>
        <a:prstGeom prst="rect">
          <a:avLst/>
        </a:prstGeom>
        <a:solidFill>
          <a:schemeClr val="accent2">
            <a:hueOff val="5011700"/>
            <a:satOff val="-14383"/>
            <a:lumOff val="-2302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/>
            <a:t>Modifiye Ambalajlama Cihazı</a:t>
          </a:r>
          <a:endParaRPr lang="en-US" sz="2300" kern="1200"/>
        </a:p>
      </dsp:txBody>
      <dsp:txXfrm>
        <a:off x="4452770" y="1945816"/>
        <a:ext cx="2022288" cy="1213373"/>
      </dsp:txXfrm>
    </dsp:sp>
    <dsp:sp modelId="{3DEB2157-12D0-42A7-8133-A93E45A489E8}">
      <dsp:nvSpPr>
        <dsp:cNvPr id="0" name=""/>
        <dsp:cNvSpPr/>
      </dsp:nvSpPr>
      <dsp:spPr>
        <a:xfrm>
          <a:off x="6677287" y="1945816"/>
          <a:ext cx="2022288" cy="1213373"/>
        </a:xfrm>
        <a:prstGeom prst="rect">
          <a:avLst/>
        </a:prstGeom>
        <a:solidFill>
          <a:schemeClr val="accent2">
            <a:hueOff val="5727657"/>
            <a:satOff val="-16438"/>
            <a:lumOff val="-2631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/>
            <a:t>Santrifüj</a:t>
          </a:r>
          <a:endParaRPr lang="en-US" sz="2300" kern="1200"/>
        </a:p>
      </dsp:txBody>
      <dsp:txXfrm>
        <a:off x="6677287" y="1945816"/>
        <a:ext cx="2022288" cy="1213373"/>
      </dsp:txXfrm>
    </dsp:sp>
    <dsp:sp modelId="{4BCCEA72-22FF-478C-A82D-F5E3F3C74055}">
      <dsp:nvSpPr>
        <dsp:cNvPr id="0" name=""/>
        <dsp:cNvSpPr/>
      </dsp:nvSpPr>
      <dsp:spPr>
        <a:xfrm>
          <a:off x="8901805" y="1945816"/>
          <a:ext cx="2022288" cy="1213373"/>
        </a:xfrm>
        <a:prstGeom prst="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/>
            <a:t>Dondurma Üretim Makinesi</a:t>
          </a:r>
          <a:endParaRPr lang="en-US" sz="2300" kern="1200"/>
        </a:p>
      </dsp:txBody>
      <dsp:txXfrm>
        <a:off x="8901805" y="1945816"/>
        <a:ext cx="2022288" cy="12133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82B8EF-BD72-44BA-A813-5DB7583F1B42}" type="datetimeFigureOut">
              <a:rPr lang="tr-TR" smtClean="0"/>
              <a:t>21.04.2024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86F50A-ADB8-4CE7-8823-155BC04652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1843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F19DBF7D-6EB0-C55C-5A81-474E6D3A17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F4473649-0577-4EF8-BAC6-A17F5478379E}" type="slidenum">
              <a:rPr lang="tr-TR" altLang="tr-TR"/>
              <a:pPr/>
              <a:t>1</a:t>
            </a:fld>
            <a:endParaRPr lang="tr-TR" altLang="tr-TR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B484F8EE-5A47-BCC5-F5F1-6DD89A36E0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D2711F22-E641-C3F0-8F72-6DAD1160B4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86F50A-ADB8-4CE7-8823-155BC04652CC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8767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A40E288-C746-1D9F-6E77-54916DA82B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03CD991-CF61-28CD-3F00-FF483FBCFE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CE7B5C6-0851-ABF3-0613-CD1F9A44E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578A9-E3C1-4AC0-A061-EFE2A4AD92C6}" type="datetimeFigureOut">
              <a:rPr lang="tr-TR" smtClean="0"/>
              <a:t>21.04.2024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2FE1D4A-BFA6-3219-412F-4AEEA3B23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07A2029-B73A-1354-2817-8DCDE160B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3CBCF-A3CC-41C2-B444-3D60E5B5D9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9984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FC26FF-044D-DFD6-9CF9-9F9AB71DC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9370FA1-4DB7-6A1E-B141-545196D89C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F05CF90-08AE-E2A9-4492-E2CF8BD91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578A9-E3C1-4AC0-A061-EFE2A4AD92C6}" type="datetimeFigureOut">
              <a:rPr lang="tr-TR" smtClean="0"/>
              <a:t>21.04.2024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F4D1074-38EF-2D4D-EFAA-78A9D3B9E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8047958-FB43-CF3F-42D6-856B2B71A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3CBCF-A3CC-41C2-B444-3D60E5B5D9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4986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92E81381-9CA3-1679-53AB-3542FB0A46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9691697-768B-4865-6C08-E6162515F9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A921D63-DD39-63AE-0C4B-196A8F612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578A9-E3C1-4AC0-A061-EFE2A4AD92C6}" type="datetimeFigureOut">
              <a:rPr lang="tr-TR" smtClean="0"/>
              <a:t>21.04.2024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C87FDC7-E063-D0C8-DE06-7020E1435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F3CBA2F-4910-7B5C-7351-AA77AA002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3CBCF-A3CC-41C2-B444-3D60E5B5D9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378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69525BE-CDD7-7FA2-8F56-FB1BC8A8D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A124254-9BE1-AAD9-1E30-6D0FDE1AA4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FE1BB0D-5F46-1A81-77ED-FC91B3984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578A9-E3C1-4AC0-A061-EFE2A4AD92C6}" type="datetimeFigureOut">
              <a:rPr lang="tr-TR" smtClean="0"/>
              <a:t>21.04.2024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0294FFA-112F-BD3C-0949-A47303212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C3BFE25-8462-65F5-F0AD-FBAA39D53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3CBCF-A3CC-41C2-B444-3D60E5B5D9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5701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9C9C8D1-F6BD-0EDE-522D-DD763D77C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EEDDB62-288E-16B6-F3E4-C9A5148784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3884027-D0F6-AE94-4B60-F7404D3BE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578A9-E3C1-4AC0-A061-EFE2A4AD92C6}" type="datetimeFigureOut">
              <a:rPr lang="tr-TR" smtClean="0"/>
              <a:t>21.04.2024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694A33A-B541-54F0-FF57-1B843F37E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85BF40F-5A8B-A194-E7EB-2F646DBEC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3CBCF-A3CC-41C2-B444-3D60E5B5D9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5460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D5B4144-34DD-BDE8-2748-0AC1373D5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120E8B9-E327-89DA-0007-BC502D3FB8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A89C49A-CA56-8925-B64F-915AA3A9EC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CECAB22-D2BE-5509-806F-8D7E59C55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578A9-E3C1-4AC0-A061-EFE2A4AD92C6}" type="datetimeFigureOut">
              <a:rPr lang="tr-TR" smtClean="0"/>
              <a:t>21.04.2024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068A884-7E88-656A-2E50-2B250CDCD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2069ABA-4E10-98F8-EDC5-023521047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3CBCF-A3CC-41C2-B444-3D60E5B5D9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1904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6E065F-6BCE-3CD3-624D-AAC0126E1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58320D2-AFBD-12B6-AFB5-F841B0554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200F065-A0D8-98B3-F9DB-C73FFE080C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B85B84DF-4913-848C-40E9-E59970B25B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7F5C2830-01D2-33B7-3BE3-40B018A7EF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504335E7-2010-BD11-05A7-D69FE21E5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578A9-E3C1-4AC0-A061-EFE2A4AD92C6}" type="datetimeFigureOut">
              <a:rPr lang="tr-TR" smtClean="0"/>
              <a:t>21.04.2024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2A7374E2-DB3D-10D4-20CB-020625572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5C747F89-F066-B88A-64B7-A3503D3C5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3CBCF-A3CC-41C2-B444-3D60E5B5D9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0307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7A0B3F5-4434-2E57-F702-16C5E7158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86811285-677A-A7F1-FFA8-24686ABE7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578A9-E3C1-4AC0-A061-EFE2A4AD92C6}" type="datetimeFigureOut">
              <a:rPr lang="tr-TR" smtClean="0"/>
              <a:t>21.04.2024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9F88BDD-ACE0-CE0D-1CE7-2C2E691C3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3CE6054A-A5FB-0D5D-FDFC-CCA812E22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3CBCF-A3CC-41C2-B444-3D60E5B5D9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2914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76211F8-9034-2937-7256-F14310015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578A9-E3C1-4AC0-A061-EFE2A4AD92C6}" type="datetimeFigureOut">
              <a:rPr lang="tr-TR" smtClean="0"/>
              <a:t>21.04.2024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36BB683C-8833-4EA1-D36F-2EA5003D9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D43CCC0-3D42-EAAA-9D90-127080613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3CBCF-A3CC-41C2-B444-3D60E5B5D9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7425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13D02CD-082F-2308-A92E-9917AA4DB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9731A45-C0BC-2B04-518B-07046CD990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6DCA524-EC03-F196-39FB-5F0E23041A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97DA316-5AC2-0380-2BC6-2C3744860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578A9-E3C1-4AC0-A061-EFE2A4AD92C6}" type="datetimeFigureOut">
              <a:rPr lang="tr-TR" smtClean="0"/>
              <a:t>21.04.2024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3C2EE25-57CE-7B6A-54CB-791319343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1A5796A-55EA-C1EE-D515-506DA4BF1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3CBCF-A3CC-41C2-B444-3D60E5B5D9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7484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98F185C-5C9D-091E-5D32-624967AFE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F2E3D31C-885B-9565-1366-69EEB75081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025847E-4F5F-7DD8-5D39-5C9BDEE45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FBF8654-B38E-0956-B4DE-EF5844D15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578A9-E3C1-4AC0-A061-EFE2A4AD92C6}" type="datetimeFigureOut">
              <a:rPr lang="tr-TR" smtClean="0"/>
              <a:t>21.04.2024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EAB1CD3-42BD-9DB0-69A2-22935DB77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7F24CCC-DDBF-8ADC-43C2-744A712C9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3CBCF-A3CC-41C2-B444-3D60E5B5D9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648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0AB84437-4E43-3AC5-414B-5C320AF43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37BAF90-8191-1CDA-24C5-F4FBC91500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FF382F8-6651-539D-8AC9-9C3A34BD8A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A578A9-E3C1-4AC0-A061-EFE2A4AD92C6}" type="datetimeFigureOut">
              <a:rPr lang="tr-TR" smtClean="0"/>
              <a:t>21.04.2024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36DE30E-9407-B1DF-F218-8E8280BA8B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A13422C-20EB-F4BF-CC3E-269D10525C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03CBCF-A3CC-41C2-B444-3D60E5B5D9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5854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plu.mx/plum/a/?doi=10.1016/j.foodres.2024.114147" TargetMode="External"/><Relationship Id="rId2" Type="http://schemas.openxmlformats.org/officeDocument/2006/relationships/hyperlink" Target="https://avesis.ogu.edu.tr/yayin/37c1741e-6093-4bc9-9258-29a90fadbceb/influence-of-process-conditions-of-alkalization-on-quality-of-cocoa-powde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vesis.ogu.edu.tr/yayin/60bbceee-d8aa-436e-adf2-c03f7e839843/agglomeration-of-gum-tragacanth-as-a-promising-novel-approach-to-structural-modification" TargetMode="External"/><Relationship Id="rId5" Type="http://schemas.openxmlformats.org/officeDocument/2006/relationships/hyperlink" Target="https://avesis.ogu.edu.tr/yayin/450c141c-2b40-4522-953f-e57040a66a54/effect-of-cold-pressed-hazelnut-cake-incorporation-on-the-quality-characteristic-of-meat-emulsion-system-and-its-potential-application-for-frankfurter-type-beef-sausages" TargetMode="External"/><Relationship Id="rId4" Type="http://schemas.openxmlformats.org/officeDocument/2006/relationships/hyperlink" Target="https://avesis.ogu.edu.tr/yayin/d9d12347-be89-408c-8587-6ba1dde57ea2/drying-and-characterization-of-red-beet-color-liquid-process-waste-to-develop-a-novel-bulking-agent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avesis.ogu.edu.tr/journal/getjournaldetailbyarticleid?articleId=f1d7718c-fb23-4b24-b18f-d843927259fa&amp;modalDisplayedControllerId=2&amp;journalName=JOURNAL%20OF%20FOOD%20PROCESS%20ENGINEERING" TargetMode="External"/><Relationship Id="rId2" Type="http://schemas.openxmlformats.org/officeDocument/2006/relationships/hyperlink" Target="https://avesis.ogu.edu.tr/journal/getjournaldetailbyarticleid?articleId=72e41452-66c9-426f-956c-556d507eee36&amp;modalDisplayedControllerId=2&amp;journalName=FOOD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lu.mx/plum/a/?doi=10.1016/j.foodres.2024.114147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82" name="Rectangle 3081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4" name="Rectangle 24">
            <a:extLst>
              <a:ext uri="{FF2B5EF4-FFF2-40B4-BE49-F238E27FC236}">
                <a16:creationId xmlns:a16="http://schemas.microsoft.com/office/drawing/2014/main" id="{FC3DB8B8-30AF-9C43-71D0-EB5F60796C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662" y="386930"/>
            <a:ext cx="10066122" cy="129844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tr-TR" sz="41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ESKİŞEHİR OSMANGAZİ ÜNİVERSİTESİ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</a:pPr>
            <a:r>
              <a:rPr lang="en-US" altLang="tr-TR" sz="41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Tematik Araştırma Konuları Çalıştay Serisi</a:t>
            </a:r>
          </a:p>
        </p:txBody>
      </p:sp>
      <p:sp>
        <p:nvSpPr>
          <p:cNvPr id="3084" name="Rectangle 3083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6" name="Rectangle 3085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6" name="3 Metin kutusu">
            <a:extLst>
              <a:ext uri="{FF2B5EF4-FFF2-40B4-BE49-F238E27FC236}">
                <a16:creationId xmlns:a16="http://schemas.microsoft.com/office/drawing/2014/main" id="{FE79EE2A-994B-5596-5B19-345910C8F9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661" y="2599509"/>
            <a:ext cx="4530898" cy="36394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altLang="tr-TR" sz="2800" b="1" dirty="0" err="1">
                <a:latin typeface="+mn-lt"/>
              </a:rPr>
              <a:t>Mikrobiyota</a:t>
            </a:r>
            <a:r>
              <a:rPr lang="en-US" altLang="tr-TR" sz="2800" b="1" dirty="0">
                <a:latin typeface="+mn-lt"/>
              </a:rPr>
              <a:t>, </a:t>
            </a:r>
            <a:r>
              <a:rPr lang="en-US" altLang="tr-TR" sz="2800" b="1" dirty="0" err="1">
                <a:latin typeface="+mn-lt"/>
              </a:rPr>
              <a:t>Gıda</a:t>
            </a:r>
            <a:r>
              <a:rPr lang="en-US" altLang="tr-TR" sz="2800" b="1" dirty="0">
                <a:latin typeface="+mn-lt"/>
              </a:rPr>
              <a:t> </a:t>
            </a:r>
            <a:r>
              <a:rPr lang="en-US" altLang="tr-TR" sz="2800" b="1" dirty="0" err="1">
                <a:latin typeface="+mn-lt"/>
              </a:rPr>
              <a:t>ve</a:t>
            </a:r>
            <a:r>
              <a:rPr lang="en-US" altLang="tr-TR" sz="2800" b="1" dirty="0">
                <a:latin typeface="+mn-lt"/>
              </a:rPr>
              <a:t> </a:t>
            </a:r>
            <a:r>
              <a:rPr lang="en-US" altLang="tr-TR" sz="2800" b="1" dirty="0" err="1">
                <a:latin typeface="+mn-lt"/>
              </a:rPr>
              <a:t>Biyoerişilebilirlik</a:t>
            </a:r>
            <a:endParaRPr lang="en-US" altLang="tr-TR" sz="2800" b="1" dirty="0">
              <a:latin typeface="+mn-lt"/>
            </a:endParaRPr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tr-TR" sz="2400" b="1" dirty="0">
              <a:latin typeface="+mn-lt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400" b="1" dirty="0">
                <a:latin typeface="+mn-lt"/>
              </a:rPr>
              <a:t>GIDA İŞLEME LABORATUVARI</a:t>
            </a:r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tr-TR" sz="2400" b="1" dirty="0">
              <a:latin typeface="+mn-lt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altLang="tr-TR" sz="2400" b="1" dirty="0" err="1">
                <a:latin typeface="+mn-lt"/>
              </a:rPr>
              <a:t>Doç</a:t>
            </a:r>
            <a:r>
              <a:rPr lang="en-US" altLang="tr-TR" sz="2400" b="1" dirty="0">
                <a:latin typeface="+mn-lt"/>
              </a:rPr>
              <a:t>. Dr. İlyas ATALAR</a:t>
            </a:r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tr-TR" sz="2400" b="1" dirty="0">
              <a:latin typeface="+mn-lt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altLang="tr-TR" sz="2400" b="1" dirty="0">
                <a:latin typeface="+mn-lt"/>
              </a:rPr>
              <a:t>02.05.2024</a:t>
            </a:r>
          </a:p>
        </p:txBody>
      </p:sp>
      <p:pic>
        <p:nvPicPr>
          <p:cNvPr id="3075" name="Picture 40" descr="Macintosh HD:Users:ettom_tsarac:Desktop:LOGO:yenilogo.pdf">
            <a:extLst>
              <a:ext uri="{FF2B5EF4-FFF2-40B4-BE49-F238E27FC236}">
                <a16:creationId xmlns:a16="http://schemas.microsoft.com/office/drawing/2014/main" id="{709CA01A-0D54-7C94-6455-0047E6CFAF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11532" y="2501992"/>
            <a:ext cx="5150277" cy="3678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8" name="Rectangle 3087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7" name="Alt Bilgi Yer Tutucusu 1">
            <a:extLst>
              <a:ext uri="{FF2B5EF4-FFF2-40B4-BE49-F238E27FC236}">
                <a16:creationId xmlns:a16="http://schemas.microsoft.com/office/drawing/2014/main" id="{B57A26CA-ACB6-2EAB-BB26-80CD197B3D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038600" y="6492240"/>
            <a:ext cx="41148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en-US" altLang="tr-TR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ESOGÜ Ar-Ge Koordinatörlüğü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31DF0EBC-441D-2A70-8E06-ED10754AD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pPr algn="ctr"/>
            <a:r>
              <a:rPr lang="tr-TR" sz="3600" dirty="0"/>
              <a:t>Alanda yürütülen, biten proje bilgileri (varsa Sektör İşbirlikleri)</a:t>
            </a:r>
            <a:br>
              <a:rPr lang="tr-TR" sz="5000" dirty="0"/>
            </a:br>
            <a:endParaRPr lang="tr-TR" sz="5000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676A0B2-E643-2B6D-2378-D6AC389F53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pPr algn="ctr"/>
            <a:r>
              <a:rPr lang="tr-TR" sz="2200" dirty="0"/>
              <a:t>Yenilikçi Tekniklerle Yüksek Basınç ve Ultrason Soğuk Pres Atıklarından İzole Edilen Fındık Proteinlerinin Modifiye Edilerek Probiyotik Bakterilerin Enkapsülasyonunda Kullanılması ve Fonksiyonel Ürün Geliştirilmesi</a:t>
            </a:r>
          </a:p>
          <a:p>
            <a:pPr algn="ctr"/>
            <a:r>
              <a:rPr lang="tr-TR" sz="2200" dirty="0"/>
              <a:t>Yükseköğretim Kurumları Destekli Proje </a:t>
            </a:r>
          </a:p>
          <a:p>
            <a:pPr marL="0" indent="0" algn="ctr">
              <a:buNone/>
            </a:pPr>
            <a:r>
              <a:rPr lang="tr-TR" sz="2200" dirty="0"/>
              <a:t>(ESOGÜ ÖNAP)</a:t>
            </a:r>
          </a:p>
          <a:p>
            <a:pPr algn="ctr"/>
            <a:r>
              <a:rPr lang="tr-TR" sz="2200" dirty="0"/>
              <a:t>Atalar İ. (Yürütücü), Konar N., Aksu M. İ., Sarıcaoğlu F. T., Gül O.</a:t>
            </a:r>
          </a:p>
        </p:txBody>
      </p:sp>
    </p:spTree>
    <p:extLst>
      <p:ext uri="{BB962C8B-B14F-4D97-AF65-F5344CB8AC3E}">
        <p14:creationId xmlns:p14="http://schemas.microsoft.com/office/powerpoint/2010/main" val="4122371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A4F01873-C3A2-4511-46DA-C324C6B7C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pPr algn="ctr"/>
            <a:r>
              <a:rPr lang="tr-TR" sz="3600" dirty="0"/>
              <a:t>Alanda yürütülen, biten proje bilgileri (varsa Sektör İşbirlikleri)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34F3F02-363C-B5A1-CB18-5B009F634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pPr algn="ctr"/>
            <a:r>
              <a:rPr lang="tr-TR" sz="2200" dirty="0"/>
              <a:t>Sakaroz İkamesi Olarak Otolize ve Kurutulmuş </a:t>
            </a:r>
            <a:r>
              <a:rPr lang="tr-TR" sz="2200" i="1" dirty="0" err="1"/>
              <a:t>Saccharomyces</a:t>
            </a:r>
            <a:r>
              <a:rPr lang="tr-TR" sz="2200" i="1" dirty="0"/>
              <a:t> </a:t>
            </a:r>
            <a:r>
              <a:rPr lang="tr-TR" sz="2200" i="1" dirty="0" err="1"/>
              <a:t>cerevisiae</a:t>
            </a:r>
            <a:r>
              <a:rPr lang="tr-TR" sz="2200" i="1" dirty="0"/>
              <a:t> </a:t>
            </a:r>
            <a:r>
              <a:rPr lang="tr-TR" sz="2200" dirty="0"/>
              <a:t>Kullanımı ile Fonksiyonel Şekerlemeler Geliştirilmesi </a:t>
            </a:r>
            <a:r>
              <a:rPr lang="tr-TR" sz="2200" dirty="0" err="1"/>
              <a:t>In</a:t>
            </a:r>
            <a:r>
              <a:rPr lang="tr-TR" sz="2200" dirty="0"/>
              <a:t> vitro </a:t>
            </a:r>
            <a:r>
              <a:rPr lang="tr-TR" sz="2200" dirty="0" err="1"/>
              <a:t>Biyoerişilebilirlik</a:t>
            </a:r>
            <a:r>
              <a:rPr lang="tr-TR" sz="2200" dirty="0"/>
              <a:t> ve Biyoyararlılık Yaklaşımı</a:t>
            </a:r>
          </a:p>
          <a:p>
            <a:pPr algn="ctr"/>
            <a:r>
              <a:rPr lang="tr-TR" sz="2200" dirty="0"/>
              <a:t>Yükseköğretim Kurumları Destekli Proje </a:t>
            </a:r>
          </a:p>
          <a:p>
            <a:pPr marL="0" indent="0" algn="ctr">
              <a:buNone/>
            </a:pPr>
            <a:r>
              <a:rPr lang="tr-TR" sz="2200" dirty="0"/>
              <a:t>(ESOGÜ ÖNAP)</a:t>
            </a:r>
          </a:p>
          <a:p>
            <a:pPr algn="ctr"/>
            <a:r>
              <a:rPr lang="tr-TR" sz="2200" dirty="0"/>
              <a:t>Atalar İ., (Yürütücü), Konar N., Aksu M. İ., Toker Ö. S.</a:t>
            </a:r>
          </a:p>
        </p:txBody>
      </p:sp>
    </p:spTree>
    <p:extLst>
      <p:ext uri="{BB962C8B-B14F-4D97-AF65-F5344CB8AC3E}">
        <p14:creationId xmlns:p14="http://schemas.microsoft.com/office/powerpoint/2010/main" val="2791498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D740C23B-8F5E-07D1-D4A6-D2213D956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altLang="tr-TR" sz="2600" dirty="0">
                <a:ea typeface="Calibri" panose="020F0502020204030204" pitchFamily="34" charset="0"/>
                <a:cs typeface="Times New Roman" panose="02020603050405020304" pitchFamily="18" charset="0"/>
              </a:rPr>
              <a:t>Yayın bilgileri </a:t>
            </a:r>
            <a:br>
              <a:rPr lang="tr-TR" altLang="tr-TR" sz="26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altLang="tr-TR" sz="2600" dirty="0">
                <a:ea typeface="Calibri" panose="020F0502020204030204" pitchFamily="34" charset="0"/>
                <a:cs typeface="Times New Roman" panose="02020603050405020304" pitchFamily="18" charset="0"/>
              </a:rPr>
              <a:t>(2023-2024 Yılları Arası)</a:t>
            </a:r>
            <a:br>
              <a:rPr lang="tr-TR" altLang="tr-TR" sz="26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r-TR" sz="2600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A3D773F-AAC7-592C-AEEF-3D4CC59BC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 lnSpcReduction="10000"/>
          </a:bodyPr>
          <a:lstStyle/>
          <a:p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Influence</a:t>
            </a:r>
            <a:r>
              <a:rPr lang="tr-TR" sz="1600" b="1" i="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of </a:t>
            </a:r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Process</a:t>
            </a:r>
            <a:r>
              <a:rPr lang="tr-TR" sz="1600" b="1" i="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Conditions</a:t>
            </a:r>
            <a:r>
              <a:rPr lang="tr-TR" sz="1600" b="1" i="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of </a:t>
            </a:r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Alkalization</a:t>
            </a:r>
            <a:r>
              <a:rPr lang="tr-TR" sz="1600" b="1" i="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on </a:t>
            </a:r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Quality</a:t>
            </a:r>
            <a:r>
              <a:rPr lang="tr-TR" sz="1600" b="1" i="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of </a:t>
            </a:r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Cocoa</a:t>
            </a:r>
            <a:r>
              <a:rPr lang="tr-TR" sz="1600" b="1" i="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Powder</a:t>
            </a:r>
            <a:endParaRPr lang="tr-TR" sz="1600" b="1" i="0" dirty="0"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0" i="1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Demirci S.</a:t>
            </a:r>
            <a:r>
              <a:rPr lang="tr-TR" sz="1600" b="0" i="1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tr-TR" sz="1600" b="0" i="1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Elmacı C.</a:t>
            </a:r>
            <a:r>
              <a:rPr lang="tr-TR" sz="1600" b="0" i="1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tr-TR" sz="1600" b="0" i="1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Atalar İ.</a:t>
            </a:r>
            <a:r>
              <a:rPr lang="tr-TR" sz="1600" b="0" i="1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tr-TR" sz="1600" b="0" i="1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Toker Ö. S.</a:t>
            </a:r>
            <a:r>
              <a:rPr lang="tr-TR" sz="1600" b="0" i="1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tr-TR" sz="1600" b="0" i="1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Palabıyık İ.</a:t>
            </a:r>
            <a:r>
              <a:rPr lang="tr-TR" sz="1600" b="0" i="1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tr-TR" sz="1600" b="0" i="1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Konar N.</a:t>
            </a:r>
            <a:endParaRPr lang="tr-TR" sz="1600" b="0" i="1" dirty="0"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/>
            <a:r>
              <a:rPr lang="tr-TR" sz="1600" b="0" i="1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FOOD RESEARCH INTERNATIONAL, cilt.1, sa.1, ss.1, 2024 (SCI-</a:t>
            </a:r>
            <a:r>
              <a:rPr lang="tr-TR" sz="1600" b="0" i="1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Expanded</a:t>
            </a:r>
            <a:r>
              <a:rPr lang="tr-TR" sz="1600" b="0" i="1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 (Q1)</a:t>
            </a:r>
            <a:endParaRPr lang="tr-TR" sz="1600" b="0" i="1" u="none" strike="noStrike" dirty="0"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  <a:hlinkClick r:id="rId3" tooltip="PlumX Metrics Detail Page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Drying</a:t>
            </a:r>
            <a:r>
              <a:rPr lang="tr-TR" sz="1600" b="1" i="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 </a:t>
            </a:r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and</a:t>
            </a:r>
            <a:r>
              <a:rPr lang="tr-TR" sz="1600" b="1" i="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 </a:t>
            </a:r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characterization</a:t>
            </a:r>
            <a:r>
              <a:rPr lang="tr-TR" sz="1600" b="1" i="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 of </a:t>
            </a:r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red</a:t>
            </a:r>
            <a:r>
              <a:rPr lang="tr-TR" sz="1600" b="1" i="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 </a:t>
            </a:r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beet</a:t>
            </a:r>
            <a:r>
              <a:rPr lang="tr-TR" sz="1600" b="1" i="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 </a:t>
            </a:r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color</a:t>
            </a:r>
            <a:r>
              <a:rPr lang="tr-TR" sz="1600" b="1" i="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 </a:t>
            </a:r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liquid</a:t>
            </a:r>
            <a:r>
              <a:rPr lang="tr-TR" sz="1600" b="1" i="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 </a:t>
            </a:r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process</a:t>
            </a:r>
            <a:r>
              <a:rPr lang="tr-TR" sz="1600" b="1" i="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 </a:t>
            </a:r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waste</a:t>
            </a:r>
            <a:r>
              <a:rPr lang="tr-TR" sz="1600" b="1" i="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 </a:t>
            </a:r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to</a:t>
            </a:r>
            <a:r>
              <a:rPr lang="tr-TR" sz="1600" b="1" i="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 </a:t>
            </a:r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develop</a:t>
            </a:r>
            <a:r>
              <a:rPr lang="tr-TR" sz="1600" b="1" i="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 a </a:t>
            </a:r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novel</a:t>
            </a:r>
            <a:r>
              <a:rPr lang="tr-TR" sz="1600" b="1" i="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 </a:t>
            </a:r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bulking</a:t>
            </a:r>
            <a:r>
              <a:rPr lang="tr-TR" sz="1600" b="1" i="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 </a:t>
            </a:r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agent</a:t>
            </a:r>
            <a:endParaRPr lang="tr-TR" sz="1600" b="1" i="0" dirty="0"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0" i="1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Atalar İ.</a:t>
            </a:r>
            <a:r>
              <a:rPr lang="tr-TR" sz="1600" b="0" i="1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tr-TR" sz="1600" b="0" i="1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Konar N.</a:t>
            </a:r>
            <a:r>
              <a:rPr lang="tr-TR" sz="1600" b="0" i="1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tr-TR" sz="1600" b="0" i="1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Dalabasmaz</a:t>
            </a:r>
            <a:r>
              <a:rPr lang="tr-TR" sz="1600" b="0" i="1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S.</a:t>
            </a:r>
            <a:r>
              <a:rPr lang="tr-TR" sz="1600" b="0" i="1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tr-TR" sz="1600" b="0" i="1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Saygın </a:t>
            </a:r>
            <a:r>
              <a:rPr lang="tr-TR" sz="1600" b="0" i="1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Kantemur</a:t>
            </a:r>
            <a:r>
              <a:rPr lang="tr-TR" sz="1600" b="0" i="1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P.</a:t>
            </a:r>
            <a:r>
              <a:rPr lang="tr-TR" sz="1600" b="0" i="1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tr-TR" sz="1600" b="0" i="1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Han E.</a:t>
            </a:r>
            <a:endParaRPr lang="tr-TR" sz="1600" b="0" i="1" dirty="0"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/>
            <a:r>
              <a:rPr lang="tr-TR" sz="1600" b="0" i="1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JOURNAL OF CLEANER PRODUCTION, cilt.442, sa.141030, ss.1-10, 2024 (SCI-</a:t>
            </a:r>
            <a:r>
              <a:rPr lang="tr-TR" sz="1600" b="0" i="1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Expanded</a:t>
            </a:r>
            <a:r>
              <a:rPr lang="tr-TR" sz="1600" b="0" i="1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  (Q1)</a:t>
            </a:r>
            <a:endParaRPr lang="tr-TR" sz="1600" b="0" i="1" u="none" strike="noStrike" dirty="0"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  <a:hlinkClick r:id="rId3" tooltip="PlumX Metrics Detail Page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Effect</a:t>
            </a:r>
            <a:r>
              <a:rPr lang="tr-TR" sz="1600" b="1" i="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 of </a:t>
            </a:r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cold-pressed</a:t>
            </a:r>
            <a:r>
              <a:rPr lang="tr-TR" sz="1600" b="1" i="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 </a:t>
            </a:r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hazelnut</a:t>
            </a:r>
            <a:r>
              <a:rPr lang="tr-TR" sz="1600" b="1" i="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 </a:t>
            </a:r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cake</a:t>
            </a:r>
            <a:r>
              <a:rPr lang="tr-TR" sz="1600" b="1" i="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 </a:t>
            </a:r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incorporation</a:t>
            </a:r>
            <a:r>
              <a:rPr lang="tr-TR" sz="1600" b="1" i="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 on </a:t>
            </a:r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the</a:t>
            </a:r>
            <a:r>
              <a:rPr lang="tr-TR" sz="1600" b="1" i="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 </a:t>
            </a:r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quality</a:t>
            </a:r>
            <a:r>
              <a:rPr lang="tr-TR" sz="1600" b="1" i="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 </a:t>
            </a:r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characteristic</a:t>
            </a:r>
            <a:r>
              <a:rPr lang="tr-TR" sz="1600" b="1" i="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 of </a:t>
            </a:r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meat</a:t>
            </a:r>
            <a:r>
              <a:rPr lang="tr-TR" sz="1600" b="1" i="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 </a:t>
            </a:r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emulsion</a:t>
            </a:r>
            <a:r>
              <a:rPr lang="tr-TR" sz="1600" b="1" i="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 </a:t>
            </a:r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system</a:t>
            </a:r>
            <a:r>
              <a:rPr lang="tr-TR" sz="1600" b="1" i="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 </a:t>
            </a:r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and</a:t>
            </a:r>
            <a:r>
              <a:rPr lang="tr-TR" sz="1600" b="1" i="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 </a:t>
            </a:r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its</a:t>
            </a:r>
            <a:r>
              <a:rPr lang="tr-TR" sz="1600" b="1" i="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 </a:t>
            </a:r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potential</a:t>
            </a:r>
            <a:r>
              <a:rPr lang="tr-TR" sz="1600" b="1" i="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 </a:t>
            </a:r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application</a:t>
            </a:r>
            <a:r>
              <a:rPr lang="tr-TR" sz="1600" b="1" i="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 </a:t>
            </a:r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for</a:t>
            </a:r>
            <a:r>
              <a:rPr lang="tr-TR" sz="1600" b="1" i="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 </a:t>
            </a:r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frankfurter-type</a:t>
            </a:r>
            <a:r>
              <a:rPr lang="tr-TR" sz="1600" b="1" i="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 </a:t>
            </a:r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beef</a:t>
            </a:r>
            <a:r>
              <a:rPr lang="tr-TR" sz="1600" b="1" i="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 </a:t>
            </a:r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sausages</a:t>
            </a:r>
            <a:endParaRPr lang="tr-TR" sz="1600" b="1" i="0" dirty="0"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0" i="1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Atalar İ.</a:t>
            </a:r>
            <a:r>
              <a:rPr lang="tr-TR" sz="1600" b="0" i="1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tr-TR" sz="1600" b="0" i="1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Gül O.</a:t>
            </a:r>
            <a:r>
              <a:rPr lang="tr-TR" sz="1600" b="0" i="1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tr-TR" sz="1600" b="0" i="1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Kurt A.</a:t>
            </a:r>
            <a:r>
              <a:rPr lang="tr-TR" sz="1600" b="0" i="1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tr-TR" sz="1600" b="0" i="1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Sarıcaoğlu F. T.</a:t>
            </a:r>
            <a:r>
              <a:rPr lang="tr-TR" sz="1600" b="0" i="1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tr-TR" sz="1600" b="0" i="1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Gençcelep</a:t>
            </a:r>
            <a:r>
              <a:rPr lang="tr-TR" sz="1600" b="0" i="1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H.</a:t>
            </a:r>
            <a:endParaRPr lang="tr-TR" sz="1600" b="0" i="1" dirty="0"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/>
            <a:r>
              <a:rPr lang="tr-TR" sz="1600" b="0" i="1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FOOD SCIENCE AND TECHNOLOGY INTERNATIONAL, cilt.0, sa.0, ss.202300, 2024 (SCI-</a:t>
            </a:r>
            <a:r>
              <a:rPr lang="tr-TR" sz="1600" b="0" i="1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Expanded</a:t>
            </a:r>
            <a:r>
              <a:rPr lang="tr-TR" sz="1600" b="0" i="1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  (Q3)</a:t>
            </a:r>
          </a:p>
          <a:p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Agglomeration</a:t>
            </a:r>
            <a:r>
              <a:rPr lang="tr-TR" sz="1600" b="1" i="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 of </a:t>
            </a:r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gum</a:t>
            </a:r>
            <a:r>
              <a:rPr lang="tr-TR" sz="1600" b="1" i="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 </a:t>
            </a:r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tragacanth</a:t>
            </a:r>
            <a:r>
              <a:rPr lang="tr-TR" sz="1600" b="1" i="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 as a </a:t>
            </a:r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promising</a:t>
            </a:r>
            <a:r>
              <a:rPr lang="tr-TR" sz="1600" b="1" i="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 </a:t>
            </a:r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novel</a:t>
            </a:r>
            <a:r>
              <a:rPr lang="tr-TR" sz="1600" b="1" i="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 </a:t>
            </a:r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approach</a:t>
            </a:r>
            <a:r>
              <a:rPr lang="tr-TR" sz="1600" b="1" i="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 </a:t>
            </a:r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to</a:t>
            </a:r>
            <a:r>
              <a:rPr lang="tr-TR" sz="1600" b="1" i="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 </a:t>
            </a:r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structural</a:t>
            </a:r>
            <a:r>
              <a:rPr lang="tr-TR" sz="1600" b="1" i="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 </a:t>
            </a:r>
            <a:r>
              <a:rPr lang="tr-TR" sz="1600" b="1" i="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modification</a:t>
            </a:r>
            <a:endParaRPr lang="tr-TR" sz="1600" b="1" i="0" dirty="0"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b="0" i="1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Atalar İ.</a:t>
            </a:r>
            <a:r>
              <a:rPr lang="tr-TR" sz="1600" b="0" i="1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tr-TR" sz="1600" b="0" i="1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Beşir A.</a:t>
            </a:r>
            <a:r>
              <a:rPr lang="tr-TR" sz="1600" b="0" i="1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tr-TR" sz="1600" b="0" i="1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Kurt A.</a:t>
            </a:r>
            <a:endParaRPr lang="tr-TR" sz="1600" b="0" i="1" dirty="0"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/>
            <a:r>
              <a:rPr lang="tr-TR" sz="1600" b="0" i="1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POWDER TECHNOLOGY, sa.426, ss.118672, 2023 (SCI-</a:t>
            </a:r>
            <a:r>
              <a:rPr lang="tr-TR" sz="1600" b="0" i="1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Expanded</a:t>
            </a:r>
            <a:r>
              <a:rPr lang="tr-TR" sz="1600" b="0" i="1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   (Q1)</a:t>
            </a:r>
            <a:endParaRPr lang="tr-TR" sz="1600" b="0" i="1" u="none" strike="noStrike" dirty="0"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  <a:hlinkClick r:id="rId3" tooltip="PlumX Metrics Detail Page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814695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05F7E6AC-8987-967B-FFBB-2648B6085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altLang="tr-TR" sz="2800" dirty="0">
                <a:ea typeface="Calibri" panose="020F0502020204030204" pitchFamily="34" charset="0"/>
                <a:cs typeface="Times New Roman" panose="02020603050405020304" pitchFamily="18" charset="0"/>
              </a:rPr>
              <a:t>Yayın bilgileri </a:t>
            </a:r>
            <a:br>
              <a:rPr lang="tr-TR" altLang="tr-TR" sz="28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altLang="tr-TR" sz="2800" dirty="0">
                <a:ea typeface="Calibri" panose="020F0502020204030204" pitchFamily="34" charset="0"/>
                <a:cs typeface="Times New Roman" panose="02020603050405020304" pitchFamily="18" charset="0"/>
              </a:rPr>
              <a:t>(2023-2024 Yılları Arası)</a:t>
            </a:r>
            <a:endParaRPr lang="tr-TR" sz="2800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BC6CF6B-1E9C-63EC-E8E9-42E7A5DBA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2000" b="1" dirty="0"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u="sng" dirty="0" err="1">
                <a:solidFill>
                  <a:schemeClr val="accent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Structural</a:t>
            </a:r>
            <a:r>
              <a:rPr lang="tr-TR" sz="1600" u="sng" dirty="0">
                <a:solidFill>
                  <a:schemeClr val="accent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u="sng" dirty="0" err="1">
                <a:solidFill>
                  <a:schemeClr val="accent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Characterization</a:t>
            </a:r>
            <a:r>
              <a:rPr lang="tr-TR" sz="1600" u="sng" dirty="0">
                <a:solidFill>
                  <a:schemeClr val="accent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600" u="sng" dirty="0" err="1">
                <a:solidFill>
                  <a:schemeClr val="accent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Technofunctional</a:t>
            </a:r>
            <a:r>
              <a:rPr lang="tr-TR" sz="1600" u="sng" dirty="0">
                <a:solidFill>
                  <a:schemeClr val="accent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u="sng" dirty="0" err="1">
                <a:solidFill>
                  <a:schemeClr val="accent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1600" u="sng" dirty="0">
                <a:solidFill>
                  <a:schemeClr val="accent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u="sng" dirty="0" err="1">
                <a:solidFill>
                  <a:schemeClr val="accent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Rheological</a:t>
            </a:r>
            <a:r>
              <a:rPr lang="tr-TR" sz="1600" u="sng" dirty="0">
                <a:solidFill>
                  <a:schemeClr val="accent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u="sng" dirty="0" err="1">
                <a:solidFill>
                  <a:schemeClr val="accent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Properties</a:t>
            </a:r>
            <a:r>
              <a:rPr lang="tr-TR" sz="1600" u="sng" dirty="0">
                <a:solidFill>
                  <a:schemeClr val="accent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1600" u="sng" dirty="0" err="1">
                <a:solidFill>
                  <a:schemeClr val="accent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Sesame</a:t>
            </a:r>
            <a:r>
              <a:rPr lang="tr-TR" sz="1600" u="sng" dirty="0">
                <a:solidFill>
                  <a:schemeClr val="accent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u="sng" dirty="0" err="1">
                <a:solidFill>
                  <a:schemeClr val="accent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Proteins</a:t>
            </a:r>
            <a:r>
              <a:rPr lang="tr-TR" sz="1600" u="sng" dirty="0">
                <a:solidFill>
                  <a:schemeClr val="accent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u="sng" dirty="0" err="1">
                <a:solidFill>
                  <a:schemeClr val="accent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Treated</a:t>
            </a:r>
            <a:r>
              <a:rPr lang="tr-TR" sz="1600" u="sng" dirty="0">
                <a:solidFill>
                  <a:schemeClr val="accent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u="sng" dirty="0" err="1">
                <a:solidFill>
                  <a:schemeClr val="accent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sz="1600" u="sng" dirty="0">
                <a:solidFill>
                  <a:schemeClr val="accent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High-</a:t>
            </a:r>
            <a:r>
              <a:rPr lang="tr-TR" sz="1600" u="sng" dirty="0" err="1">
                <a:solidFill>
                  <a:schemeClr val="accent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Intensity</a:t>
            </a:r>
            <a:r>
              <a:rPr lang="tr-TR" sz="1600" u="sng" dirty="0">
                <a:solidFill>
                  <a:schemeClr val="accent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Ultrasound </a:t>
            </a:r>
          </a:p>
          <a:p>
            <a:r>
              <a:rPr lang="tr-TR" sz="1600" i="1" dirty="0"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Gül O., Sarıcaoğlu F. T., Atalar İ., Gül L. B., </a:t>
            </a:r>
            <a:r>
              <a:rPr lang="tr-TR" sz="1600" i="1" dirty="0" err="1"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Törnük</a:t>
            </a:r>
            <a:r>
              <a:rPr lang="tr-TR" sz="1600" i="1" dirty="0"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F., Şimşek Ş.</a:t>
            </a:r>
          </a:p>
          <a:p>
            <a:r>
              <a:rPr lang="tr-TR" sz="1600" i="1" dirty="0"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FOODS</a:t>
            </a:r>
            <a:r>
              <a:rPr lang="tr-TR" sz="1600" i="1" dirty="0"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, sa.12, ss.1791, 2023 (SCI-</a:t>
            </a:r>
            <a:r>
              <a:rPr lang="tr-TR" sz="1600" i="1" dirty="0" err="1"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Expanded</a:t>
            </a:r>
            <a:r>
              <a:rPr lang="tr-TR" sz="1600" i="1" dirty="0"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1600" i="1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(Q1)</a:t>
            </a:r>
            <a:endParaRPr lang="tr-TR" sz="1600" i="1" dirty="0"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000" b="1" i="1" dirty="0"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u="sng" dirty="0" err="1">
                <a:solidFill>
                  <a:schemeClr val="accent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tr-TR" sz="1600" u="sng" dirty="0">
                <a:solidFill>
                  <a:schemeClr val="accent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u="sng" dirty="0" err="1">
                <a:solidFill>
                  <a:schemeClr val="accent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optimization</a:t>
            </a:r>
            <a:r>
              <a:rPr lang="tr-TR" sz="1600" u="sng" dirty="0">
                <a:solidFill>
                  <a:schemeClr val="accent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tr-TR" sz="1600" u="sng" dirty="0" err="1">
                <a:solidFill>
                  <a:schemeClr val="accent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cereal-based</a:t>
            </a:r>
            <a:r>
              <a:rPr lang="tr-TR" sz="1600" u="sng" dirty="0">
                <a:solidFill>
                  <a:schemeClr val="accent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u="sng" dirty="0" err="1">
                <a:solidFill>
                  <a:schemeClr val="accent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fermented</a:t>
            </a:r>
            <a:r>
              <a:rPr lang="tr-TR" sz="1600" u="sng" dirty="0">
                <a:solidFill>
                  <a:schemeClr val="accent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u="sng" dirty="0" err="1">
                <a:solidFill>
                  <a:schemeClr val="accent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beverage</a:t>
            </a:r>
            <a:r>
              <a:rPr lang="tr-TR" sz="1600" u="sng" dirty="0">
                <a:solidFill>
                  <a:schemeClr val="accent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(Boza) </a:t>
            </a:r>
            <a:r>
              <a:rPr lang="tr-TR" sz="1600" u="sng" dirty="0" err="1">
                <a:solidFill>
                  <a:schemeClr val="accent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powder</a:t>
            </a:r>
            <a:r>
              <a:rPr lang="tr-TR" sz="1600" u="sng" dirty="0">
                <a:solidFill>
                  <a:schemeClr val="accent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u="sng" dirty="0" err="1">
                <a:solidFill>
                  <a:schemeClr val="accent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1600" u="sng" dirty="0">
                <a:solidFill>
                  <a:schemeClr val="accent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u="sng" dirty="0" err="1">
                <a:solidFill>
                  <a:schemeClr val="accent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investigating</a:t>
            </a:r>
            <a:r>
              <a:rPr lang="tr-TR" sz="1600" u="sng" dirty="0">
                <a:solidFill>
                  <a:schemeClr val="accent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u="sng" dirty="0" err="1">
                <a:solidFill>
                  <a:schemeClr val="accent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upscaling</a:t>
            </a:r>
            <a:r>
              <a:rPr lang="tr-TR" sz="1600" u="sng" dirty="0">
                <a:solidFill>
                  <a:schemeClr val="accent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u="sng" dirty="0" err="1">
                <a:solidFill>
                  <a:schemeClr val="accent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  <a:r>
              <a:rPr lang="tr-TR" sz="1600" u="sng" dirty="0">
                <a:solidFill>
                  <a:schemeClr val="accent1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tr-TR" sz="1600" i="1" dirty="0"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Gül O., Atalar İ., </a:t>
            </a:r>
            <a:r>
              <a:rPr lang="tr-TR" sz="1600" i="1" dirty="0" err="1"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Törnük</a:t>
            </a:r>
            <a:r>
              <a:rPr lang="tr-TR" sz="1600" i="1" dirty="0"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F., Akgün A.</a:t>
            </a:r>
          </a:p>
          <a:p>
            <a:r>
              <a:rPr lang="tr-TR" sz="1600" i="1" dirty="0"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JOURNAL OF FOOD PROCESS ENGINEERING</a:t>
            </a:r>
            <a:r>
              <a:rPr lang="tr-TR" sz="1600" i="1" dirty="0"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cilt.46, sa.e14248., ss.1-15, 2023 (SCI-</a:t>
            </a:r>
            <a:r>
              <a:rPr lang="tr-TR" sz="1600" i="1" dirty="0" err="1"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Expanded</a:t>
            </a:r>
            <a:r>
              <a:rPr lang="tr-TR" sz="1600" i="1" dirty="0"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  </a:t>
            </a:r>
            <a:r>
              <a:rPr lang="tr-TR" sz="1600" i="1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(Q3)</a:t>
            </a:r>
            <a:endParaRPr lang="tr-TR" sz="1600" i="1" u="none" strike="noStrike" dirty="0"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  <a:hlinkClick r:id="rId4" tooltip="PlumX Metrics Detail Page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tr-TR" sz="2000" b="1" i="1" dirty="0"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000" b="0" i="0" dirty="0">
              <a:effectLst/>
              <a:highlight>
                <a:srgbClr val="FDFDFD"/>
              </a:highlight>
              <a:latin typeface="Open Sans" panose="020B0606030504020204" pitchFamily="34" charset="0"/>
            </a:endParaRP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8275281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89832891-D3E0-0E8B-DF71-BC30EF90F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200" dirty="0"/>
              <a:t>Ulusal-Uluslararası İşbirlikleri </a:t>
            </a:r>
            <a:br>
              <a:rPr lang="tr-TR" sz="4200" dirty="0"/>
            </a:br>
            <a:endParaRPr lang="tr-TR" sz="4200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0BBB269-2C0A-636D-A93C-0CF9CF872F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algn="just"/>
            <a:r>
              <a:rPr lang="tr-TR" sz="2200" dirty="0"/>
              <a:t>Araştırma grubumuzda Ankara, Atatürk, </a:t>
            </a:r>
            <a:r>
              <a:rPr lang="tr-TR" sz="2200" dirty="0" err="1"/>
              <a:t>Ondokuz</a:t>
            </a:r>
            <a:r>
              <a:rPr lang="tr-TR" sz="2200" dirty="0"/>
              <a:t> Mayıs, Selçuk, Tekirdağ Namık Kemal, Bursa Teknik, Bolu Abant İzzet Baysal ve Kastamonu Üniversiteleri ile ulusal düzeyde proje ve yayın bazlı işbirliklerimiz mevcuttur.</a:t>
            </a:r>
          </a:p>
          <a:p>
            <a:pPr algn="just"/>
            <a:r>
              <a:rPr lang="tr-TR" sz="2200" dirty="0"/>
              <a:t>Sektör olarak ETİ A.Ş., TAYAŞ GIDA, SENSIENT FOOD ve DÖHLER GIDA ile tez, proje ve yayın bazlı işbirliklerimiz devam etmektedir. </a:t>
            </a:r>
          </a:p>
        </p:txBody>
      </p:sp>
    </p:spTree>
    <p:extLst>
      <p:ext uri="{BB962C8B-B14F-4D97-AF65-F5344CB8AC3E}">
        <p14:creationId xmlns:p14="http://schemas.microsoft.com/office/powerpoint/2010/main" val="1898404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A0620564-33A6-CB02-6331-278593CAC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1" y="417576"/>
            <a:ext cx="10909640" cy="124939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tr-TR" sz="4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Mevcut araştırma altyapısı </a:t>
            </a:r>
            <a:br>
              <a:rPr lang="en-US" altLang="tr-TR" sz="4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altLang="tr-TR" sz="4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(personel, ekipman vb.) </a:t>
            </a:r>
          </a:p>
        </p:txBody>
      </p:sp>
      <p:sp>
        <p:nvSpPr>
          <p:cNvPr id="16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İçerik Yer Tutucusu 8">
            <a:extLst>
              <a:ext uri="{FF2B5EF4-FFF2-40B4-BE49-F238E27FC236}">
                <a16:creationId xmlns:a16="http://schemas.microsoft.com/office/drawing/2014/main" id="{9B202725-9D9D-D6B9-6541-17B7F838B9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1850" y="1788318"/>
            <a:ext cx="11637750" cy="4633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842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CD40DACB-5B1E-E730-F0C3-9285AB071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tr-TR" altLang="tr-TR" sz="400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Mevcut araştırma altyapısı </a:t>
            </a:r>
            <a:br>
              <a:rPr lang="tr-TR" altLang="tr-TR" sz="400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altLang="tr-TR" sz="400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(personel, ekipman vb.) </a:t>
            </a:r>
            <a:endParaRPr lang="tr-TR" sz="4000">
              <a:solidFill>
                <a:srgbClr val="FFFFFF"/>
              </a:solidFill>
            </a:endParaRPr>
          </a:p>
        </p:txBody>
      </p:sp>
      <p:graphicFrame>
        <p:nvGraphicFramePr>
          <p:cNvPr id="5" name="İçerik Yer Tutucusu 2">
            <a:extLst>
              <a:ext uri="{FF2B5EF4-FFF2-40B4-BE49-F238E27FC236}">
                <a16:creationId xmlns:a16="http://schemas.microsoft.com/office/drawing/2014/main" id="{D930A0EC-EBBD-C710-3147-683EE1BD79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689530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5443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73B48BAB-90CF-6044-41AE-D3DE467EB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tr-TR" altLang="tr-TR" sz="400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Mevcut araştırma altyapısı </a:t>
            </a:r>
            <a:br>
              <a:rPr lang="tr-TR" altLang="tr-TR" sz="400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altLang="tr-TR" sz="400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(personel, ekipman vb.) </a:t>
            </a:r>
            <a:endParaRPr lang="tr-TR" sz="4000">
              <a:solidFill>
                <a:srgbClr val="FFFFFF"/>
              </a:solidFill>
            </a:endParaRPr>
          </a:p>
        </p:txBody>
      </p:sp>
      <p:graphicFrame>
        <p:nvGraphicFramePr>
          <p:cNvPr id="5" name="İçerik Yer Tutucusu 2">
            <a:extLst>
              <a:ext uri="{FF2B5EF4-FFF2-40B4-BE49-F238E27FC236}">
                <a16:creationId xmlns:a16="http://schemas.microsoft.com/office/drawing/2014/main" id="{EEC96105-0CF4-B260-B30F-9DB0BC6526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0368365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6157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7E734232-46A8-4884-9A59-B7E3BA4BC3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İçerik Yer Tutucusu 4" descr="iç mekan, duvar, makine, tıbbi cihazlar içeren bir resim&#10;&#10;Açıklama otomatik olarak oluşturuldu">
            <a:extLst>
              <a:ext uri="{FF2B5EF4-FFF2-40B4-BE49-F238E27FC236}">
                <a16:creationId xmlns:a16="http://schemas.microsoft.com/office/drawing/2014/main" id="{9774FC06-BC0F-29B7-E16F-1398D80809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78" r="37432" b="1"/>
          <a:stretch/>
        </p:blipFill>
        <p:spPr>
          <a:xfrm>
            <a:off x="1" y="1"/>
            <a:ext cx="4038603" cy="5271924"/>
          </a:xfrm>
          <a:prstGeom prst="rect">
            <a:avLst/>
          </a:prstGeom>
        </p:spPr>
      </p:pic>
      <p:pic>
        <p:nvPicPr>
          <p:cNvPr id="9" name="Resim 8" descr="laboratuvar ekipmanı, iç mekan, makine, bilimsel alet içeren bir resim&#10;&#10;Açıklama otomatik olarak oluşturuldu">
            <a:extLst>
              <a:ext uri="{FF2B5EF4-FFF2-40B4-BE49-F238E27FC236}">
                <a16:creationId xmlns:a16="http://schemas.microsoft.com/office/drawing/2014/main" id="{0E9BE47C-E8F0-E358-B7E3-DD3E07D9A48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11"/>
          <a:stretch/>
        </p:blipFill>
        <p:spPr>
          <a:xfrm>
            <a:off x="4038600" y="1"/>
            <a:ext cx="4076700" cy="5271924"/>
          </a:xfrm>
          <a:prstGeom prst="rect">
            <a:avLst/>
          </a:prstGeom>
        </p:spPr>
      </p:pic>
      <p:pic>
        <p:nvPicPr>
          <p:cNvPr id="7" name="Resim 6" descr="iç mekan, duvar, suya batmak, lavabo, mutfak tezgahı içeren bir resim&#10;&#10;Açıklama otomatik olarak oluşturuldu">
            <a:extLst>
              <a:ext uri="{FF2B5EF4-FFF2-40B4-BE49-F238E27FC236}">
                <a16:creationId xmlns:a16="http://schemas.microsoft.com/office/drawing/2014/main" id="{E5C30212-88DE-1C31-EA05-1D1EBCF957E5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92" r="20911" b="1"/>
          <a:stretch/>
        </p:blipFill>
        <p:spPr>
          <a:xfrm>
            <a:off x="8115292" y="1"/>
            <a:ext cx="4076700" cy="5271924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D346B8D2-3218-41A5-B817-9ABFB108C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5260724"/>
            <a:ext cx="12191998" cy="1595775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1E014CA-4279-4E70-AC56-0BBEBF92C2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62225"/>
            <a:ext cx="8115300" cy="1594275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8B3DCF8-9D1E-4907-B1EC-98D11BC16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636" y="5262226"/>
            <a:ext cx="12196636" cy="1594274"/>
          </a:xfrm>
          <a:prstGeom prst="rect">
            <a:avLst/>
          </a:prstGeom>
          <a:gradFill>
            <a:gsLst>
              <a:gs pos="0">
                <a:srgbClr val="000000">
                  <a:alpha val="71765"/>
                </a:srgbClr>
              </a:gs>
              <a:gs pos="100000">
                <a:schemeClr val="accent1">
                  <a:alpha val="24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8D6B9EF-FF47-487C-8B82-F9F2B9A54A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6" y="5262224"/>
            <a:ext cx="4076697" cy="1594275"/>
          </a:xfrm>
          <a:prstGeom prst="rect">
            <a:avLst/>
          </a:prstGeom>
          <a:gradFill>
            <a:gsLst>
              <a:gs pos="19000">
                <a:srgbClr val="000000">
                  <a:alpha val="62000"/>
                </a:srgbClr>
              </a:gs>
              <a:gs pos="100000">
                <a:schemeClr val="accent1">
                  <a:lumMod val="75000"/>
                  <a:alpha val="44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717D090-7948-433A-AED2-EA1A98E6F0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5291050" y="-40689"/>
            <a:ext cx="1594274" cy="12192000"/>
          </a:xfrm>
          <a:prstGeom prst="rect">
            <a:avLst/>
          </a:prstGeom>
          <a:gradFill>
            <a:gsLst>
              <a:gs pos="16000">
                <a:schemeClr val="accent1">
                  <a:alpha val="0"/>
                </a:schemeClr>
              </a:gs>
              <a:gs pos="99000">
                <a:srgbClr val="000000">
                  <a:alpha val="70000"/>
                </a:srgb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618C3E8-8260-4E23-8BA1-C2C3E80BEF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264" y="5282206"/>
            <a:ext cx="12192264" cy="1153314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11000"/>
                </a:schemeClr>
              </a:gs>
              <a:gs pos="100000">
                <a:schemeClr val="accent1">
                  <a:alpha val="26000"/>
                </a:schemeClr>
              </a:gs>
            </a:gsLst>
            <a:lin ang="12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50C4D34B-6C5B-246B-DBF8-A4CBD2908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6238" y="5595015"/>
            <a:ext cx="6867277" cy="92059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GIDA İŞLEME LABORATUVARI</a:t>
            </a:r>
            <a:b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28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68326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97C3DE99-3C94-2BA8-5C5F-AF1697F98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pPr algn="ctr"/>
            <a:r>
              <a:rPr lang="tr-TR" sz="3600" dirty="0"/>
              <a:t>Alanda yürütülen, biten proje bilgileri (varsa Sektör İşbirlikleri)</a:t>
            </a:r>
            <a:br>
              <a:rPr lang="tr-TR" sz="5000" dirty="0"/>
            </a:br>
            <a:endParaRPr lang="tr-TR" sz="5000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8D54A39-6330-1531-342D-E366A66D6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pPr algn="ctr"/>
            <a:r>
              <a:rPr lang="tr-TR" sz="2400" dirty="0"/>
              <a:t>Çikolata Teknolojisi İçin Alternatif Temperleme Tekniği Olarak </a:t>
            </a:r>
            <a:r>
              <a:rPr lang="tr-TR" sz="2400" dirty="0" err="1"/>
              <a:t>Sonokristalizasyon</a:t>
            </a:r>
            <a:r>
              <a:rPr lang="tr-TR" sz="2400" dirty="0"/>
              <a:t> Prosesi Geliştirilmesi </a:t>
            </a:r>
          </a:p>
          <a:p>
            <a:pPr algn="ctr"/>
            <a:r>
              <a:rPr lang="tr-TR" sz="2400" dirty="0"/>
              <a:t>Yükseköğretim Kurumları Destekli Proje </a:t>
            </a:r>
          </a:p>
          <a:p>
            <a:pPr marL="0" indent="0" algn="ctr">
              <a:buNone/>
            </a:pPr>
            <a:r>
              <a:rPr lang="tr-TR" sz="2400" dirty="0"/>
              <a:t>(ESOGÜ ÖNAP)</a:t>
            </a:r>
          </a:p>
          <a:p>
            <a:pPr algn="ctr"/>
            <a:r>
              <a:rPr lang="tr-TR" sz="2400" dirty="0"/>
              <a:t>ATALAR İ. (Yürütücü), KONAR N., TOKER Ö. S., POLAT D. G., AKSU M. İ.</a:t>
            </a:r>
          </a:p>
        </p:txBody>
      </p:sp>
    </p:spTree>
    <p:extLst>
      <p:ext uri="{BB962C8B-B14F-4D97-AF65-F5344CB8AC3E}">
        <p14:creationId xmlns:p14="http://schemas.microsoft.com/office/powerpoint/2010/main" val="4131329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C850CF77-0611-3AF5-6BA9-A4C5D9BFB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pPr algn="ctr"/>
            <a:r>
              <a:rPr lang="tr-TR" sz="3600" dirty="0"/>
              <a:t>Alanda yürütülen, biten proje bilgileri (varsa Sektör İşbirlikleri)</a:t>
            </a:r>
            <a:br>
              <a:rPr lang="tr-TR" sz="5000" dirty="0"/>
            </a:br>
            <a:endParaRPr lang="tr-TR" sz="5000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46B6C0C-08B4-BF77-EABC-A15C77BBA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pPr algn="ctr"/>
            <a:r>
              <a:rPr lang="tr-TR" sz="2200" dirty="0"/>
              <a:t>Fındık Proteininin Gam </a:t>
            </a:r>
            <a:r>
              <a:rPr lang="tr-TR" sz="2200" dirty="0" err="1"/>
              <a:t>Arabik</a:t>
            </a:r>
            <a:r>
              <a:rPr lang="tr-TR" sz="2200" dirty="0"/>
              <a:t> ve </a:t>
            </a:r>
            <a:r>
              <a:rPr lang="tr-TR" sz="2200" dirty="0" err="1"/>
              <a:t>Maltodekstrin</a:t>
            </a:r>
            <a:r>
              <a:rPr lang="tr-TR" sz="2200" dirty="0"/>
              <a:t> ile Konjugasyon Koşullarının Optimizasyonu, Enkapsülasyon Kaplama Materyali ve Yüzey Aktif Madde Olarak Kullanım Potansiyelinin Belirlenmesi</a:t>
            </a:r>
          </a:p>
          <a:p>
            <a:pPr algn="ctr"/>
            <a:r>
              <a:rPr lang="tr-TR" sz="2200" dirty="0"/>
              <a:t>TÜBİTAK 3501 Kariyer Projesi </a:t>
            </a:r>
          </a:p>
          <a:p>
            <a:pPr algn="ctr"/>
            <a:r>
              <a:rPr lang="tr-TR" sz="2200" dirty="0"/>
              <a:t>Atalar İ. (Yürütücü), Kurt A., Maraşlı S., Konar N.</a:t>
            </a:r>
          </a:p>
        </p:txBody>
      </p:sp>
    </p:spTree>
    <p:extLst>
      <p:ext uri="{BB962C8B-B14F-4D97-AF65-F5344CB8AC3E}">
        <p14:creationId xmlns:p14="http://schemas.microsoft.com/office/powerpoint/2010/main" val="2946391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4659114E-93A9-2BC4-26D4-0B4B35366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pPr algn="ctr"/>
            <a:r>
              <a:rPr lang="tr-TR" sz="3600" dirty="0"/>
              <a:t>Alanda yürütülen, biten proje bilgileri (varsa Sektör İşbirlikleri)</a:t>
            </a:r>
            <a:br>
              <a:rPr lang="tr-TR" sz="5000" dirty="0"/>
            </a:br>
            <a:endParaRPr lang="tr-TR" sz="5000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437581E-89EB-4EA8-82CB-7F15BE1020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pPr algn="ctr"/>
            <a:r>
              <a:rPr lang="tr-TR" sz="2200" dirty="0"/>
              <a:t>Doğal Renklendirici Prosesi Sıvı Atıklarından Glukoz Şurubu Alternatifi Deiyonize Şeker Elde Edilmesi ve Model Gıdalarda Kullanım Olanaklarının Belirlenmesi</a:t>
            </a:r>
          </a:p>
          <a:p>
            <a:pPr algn="ctr"/>
            <a:r>
              <a:rPr lang="tr-TR" sz="2200" dirty="0"/>
              <a:t>TÜBİTAK 1005 Projesi</a:t>
            </a:r>
          </a:p>
          <a:p>
            <a:pPr algn="ctr"/>
            <a:r>
              <a:rPr lang="tr-TR" sz="2200" dirty="0"/>
              <a:t>Konar N. (Yürütücü), Atalar İ., Palabıyık İ., Toker Ö. S.</a:t>
            </a:r>
          </a:p>
        </p:txBody>
      </p:sp>
    </p:spTree>
    <p:extLst>
      <p:ext uri="{BB962C8B-B14F-4D97-AF65-F5344CB8AC3E}">
        <p14:creationId xmlns:p14="http://schemas.microsoft.com/office/powerpoint/2010/main" val="2542770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4989EBF8-8B3D-F0D0-3A0A-959F15C2B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pPr algn="ctr"/>
            <a:r>
              <a:rPr lang="tr-TR" sz="3600" dirty="0"/>
              <a:t>Alanda yürütülen, biten proje bilgileri (varsa Sektör İşbirlikleri)</a:t>
            </a:r>
            <a:br>
              <a:rPr lang="tr-TR" sz="5000" dirty="0"/>
            </a:br>
            <a:endParaRPr lang="tr-TR" sz="5000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783DB64-15B2-9F20-6EB4-7FFB053D1A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pPr algn="ctr"/>
            <a:r>
              <a:rPr lang="tr-TR" sz="2200" dirty="0"/>
              <a:t>Kurutulmuş </a:t>
            </a:r>
            <a:r>
              <a:rPr lang="tr-TR" sz="2200" i="1" dirty="0" err="1"/>
              <a:t>Saccharomyces</a:t>
            </a:r>
            <a:r>
              <a:rPr lang="tr-TR" sz="2200" i="1" dirty="0"/>
              <a:t> </a:t>
            </a:r>
            <a:r>
              <a:rPr lang="tr-TR" sz="2200" i="1" dirty="0" err="1"/>
              <a:t>Cerevisiae</a:t>
            </a:r>
            <a:r>
              <a:rPr lang="tr-TR" sz="2200" i="1" dirty="0"/>
              <a:t> </a:t>
            </a:r>
            <a:r>
              <a:rPr lang="tr-TR" sz="2200" dirty="0"/>
              <a:t>Hücrelerinin Probiyotik Enkapsülasyonunda Kullanımı ve Fonksiyonel </a:t>
            </a:r>
            <a:r>
              <a:rPr lang="tr-TR" sz="2200" dirty="0" err="1"/>
              <a:t>Jelly</a:t>
            </a:r>
            <a:r>
              <a:rPr lang="tr-TR" sz="2200" dirty="0"/>
              <a:t> Tipi Ürün Geliştirilmesi</a:t>
            </a:r>
          </a:p>
          <a:p>
            <a:pPr algn="ctr"/>
            <a:r>
              <a:rPr lang="tr-TR" sz="2200" dirty="0"/>
              <a:t>Yükseköğretim Kurumları Destekli Proje </a:t>
            </a:r>
          </a:p>
          <a:p>
            <a:pPr marL="0" indent="0" algn="ctr">
              <a:buNone/>
            </a:pPr>
            <a:r>
              <a:rPr lang="tr-TR" sz="2200" dirty="0"/>
              <a:t>(ESOGÜ NAP)</a:t>
            </a:r>
          </a:p>
          <a:p>
            <a:pPr algn="ctr"/>
            <a:r>
              <a:rPr lang="tr-TR" sz="2200" dirty="0"/>
              <a:t>Atalar İ. (Yürütücü), Konar N., Aksu M. İ., Toker Ö. S., Oba Ş., Genç Polat D.</a:t>
            </a:r>
          </a:p>
        </p:txBody>
      </p:sp>
    </p:spTree>
    <p:extLst>
      <p:ext uri="{BB962C8B-B14F-4D97-AF65-F5344CB8AC3E}">
        <p14:creationId xmlns:p14="http://schemas.microsoft.com/office/powerpoint/2010/main" val="2513275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BD58AFDD214A2F48B39F31903F3A32A3" ma:contentTypeVersion="11" ma:contentTypeDescription="Yeni belge oluşturun." ma:contentTypeScope="" ma:versionID="01a0eecf7d228ed04ec6d8c5b160dfc4">
  <xsd:schema xmlns:xsd="http://www.w3.org/2001/XMLSchema" xmlns:xs="http://www.w3.org/2001/XMLSchema" xmlns:p="http://schemas.microsoft.com/office/2006/metadata/properties" xmlns:ns2="51d091b4-ce07-409b-9a7b-43fb1dcf0a70" xmlns:ns3="a581b281-a02f-4e11-81d5-63cc481c4945" targetNamespace="http://schemas.microsoft.com/office/2006/metadata/properties" ma:root="true" ma:fieldsID="c730beefc13d8fb92ee807a41c4a7266" ns2:_="" ns3:_="">
    <xsd:import namespace="51d091b4-ce07-409b-9a7b-43fb1dcf0a70"/>
    <xsd:import namespace="a581b281-a02f-4e11-81d5-63cc481c494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d091b4-ce07-409b-9a7b-43fb1dcf0a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Resim Etiketleri" ma:readOnly="false" ma:fieldId="{5cf76f15-5ced-4ddc-b409-7134ff3c332f}" ma:taxonomyMulti="true" ma:sspId="d1a462d5-bc55-4024-abb3-a02e193e7d1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81b281-a02f-4e11-81d5-63cc481c4945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e6bbe3f-cd54-4a59-b918-2bba7064b6a5}" ma:internalName="TaxCatchAll" ma:showField="CatchAllData" ma:web="a581b281-a02f-4e11-81d5-63cc481c494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581b281-a02f-4e11-81d5-63cc481c4945" xsi:nil="true"/>
    <lcf76f155ced4ddcb4097134ff3c332f xmlns="51d091b4-ce07-409b-9a7b-43fb1dcf0a7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23ECFC6-A62A-4206-A1AE-C16BAC45908D}"/>
</file>

<file path=customXml/itemProps2.xml><?xml version="1.0" encoding="utf-8"?>
<ds:datastoreItem xmlns:ds="http://schemas.openxmlformats.org/officeDocument/2006/customXml" ds:itemID="{D4012597-0A1C-47BA-9804-C421CD4BE4B4}"/>
</file>

<file path=customXml/itemProps3.xml><?xml version="1.0" encoding="utf-8"?>
<ds:datastoreItem xmlns:ds="http://schemas.openxmlformats.org/officeDocument/2006/customXml" ds:itemID="{DB0DC6CC-F4DE-49CC-8F0D-D8A76AF7D913}"/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831</Words>
  <Application>Microsoft Office PowerPoint</Application>
  <PresentationFormat>Geniş ekran</PresentationFormat>
  <Paragraphs>88</Paragraphs>
  <Slides>14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21" baseType="lpstr">
      <vt:lpstr>Aptos</vt:lpstr>
      <vt:lpstr>Aptos Display</vt:lpstr>
      <vt:lpstr>Arial</vt:lpstr>
      <vt:lpstr>Calibri</vt:lpstr>
      <vt:lpstr>Open Sans</vt:lpstr>
      <vt:lpstr>Times New Roman</vt:lpstr>
      <vt:lpstr>Office Teması</vt:lpstr>
      <vt:lpstr>PowerPoint Sunusu</vt:lpstr>
      <vt:lpstr>Mevcut araştırma altyapısı  (personel, ekipman vb.) </vt:lpstr>
      <vt:lpstr>Mevcut araştırma altyapısı  (personel, ekipman vb.) </vt:lpstr>
      <vt:lpstr>Mevcut araştırma altyapısı  (personel, ekipman vb.) </vt:lpstr>
      <vt:lpstr>GIDA İŞLEME LABORATUVARI </vt:lpstr>
      <vt:lpstr>Alanda yürütülen, biten proje bilgileri (varsa Sektör İşbirlikleri) </vt:lpstr>
      <vt:lpstr>Alanda yürütülen, biten proje bilgileri (varsa Sektör İşbirlikleri) </vt:lpstr>
      <vt:lpstr>Alanda yürütülen, biten proje bilgileri (varsa Sektör İşbirlikleri) </vt:lpstr>
      <vt:lpstr>Alanda yürütülen, biten proje bilgileri (varsa Sektör İşbirlikleri) </vt:lpstr>
      <vt:lpstr>Alanda yürütülen, biten proje bilgileri (varsa Sektör İşbirlikleri) </vt:lpstr>
      <vt:lpstr>Alanda yürütülen, biten proje bilgileri (varsa Sektör İşbirlikleri)</vt:lpstr>
      <vt:lpstr>Yayın bilgileri  (2023-2024 Yılları Arası) </vt:lpstr>
      <vt:lpstr>Yayın bilgileri  (2023-2024 Yılları Arası)</vt:lpstr>
      <vt:lpstr>Ulusal-Uluslararası İşbirlikleri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ilyas atalar</dc:creator>
  <cp:lastModifiedBy>ilyas atalar</cp:lastModifiedBy>
  <cp:revision>4</cp:revision>
  <dcterms:created xsi:type="dcterms:W3CDTF">2024-04-21T18:40:20Z</dcterms:created>
  <dcterms:modified xsi:type="dcterms:W3CDTF">2024-04-21T19:52:58Z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0x010100BD58AFDD214A2F48B39F31903F3A32A3</vt:lpwstr>
  </property>
</Properties>
</file>